
<file path=[Content_Types].xml><?xml version="1.0" encoding="utf-8"?>
<Types xmlns="http://schemas.openxmlformats.org/package/2006/content-types">
  <Default ContentType="application/x-fontdata" Extension="fntdata"/>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s="http://schemas.openxmlformats.org/officeDocument/2006/sharedTypes" xmlns:r="http://schemas.openxmlformats.org/officeDocument/2006/relationships" autoCompressPictures="0" saveSubsetFonts="1">
  <p:sldMasterIdLst>
    <p:sldMasterId r:id="rId3" id="2147483648"/>
  </p:sldMasterIdLst>
  <p:notesMasterIdLst>
    <p:notesMasterId r:id="rId4"/>
  </p:notesMasterIdLst>
  <p:sldIdLst>
    <p:sldId r:id="rId5" id="256"/>
    <p:sldId r:id="rId6" id="257"/>
    <p:sldId r:id="rId7" id="258"/>
    <p:sldId r:id="rId8" id="259"/>
    <p:sldId r:id="rId9" id="260"/>
    <p:sldId r:id="rId10" id="261"/>
    <p:sldId r:id="rId11" id="262"/>
    <p:sldId r:id="rId12" id="263"/>
    <p:sldId r:id="rId13" id="264"/>
    <p:sldId r:id="rId14" id="265"/>
    <p:sldId r:id="rId15" id="266"/>
    <p:sldId r:id="rId16" id="267"/>
    <p:sldId r:id="rId17" id="268"/>
    <p:sldId r:id="rId18" id="269"/>
    <p:sldId r:id="rId19" id="270"/>
    <p:sldId r:id="rId20" id="271"/>
    <p:sldId r:id="rId21" id="272"/>
    <p:sldId r:id="rId22" id="273"/>
    <p:sldId r:id="rId23" id="274"/>
    <p:sldId r:id="rId24" id="275"/>
    <p:sldId r:id="rId25" id="276"/>
    <p:sldId r:id="rId26" id="277"/>
    <p:sldId r:id="rId27" id="278"/>
    <p:sldId r:id="rId28" id="279"/>
    <p:sldId r:id="rId29" id="280"/>
    <p:sldId r:id="rId30" id="281"/>
    <p:sldId r:id="rId31" id="282"/>
    <p:sldId r:id="rId32" id="283"/>
    <p:sldId r:id="rId33" id="284"/>
    <p:sldId r:id="rId34" id="285"/>
    <p:sldId r:id="rId35" id="286"/>
    <p:sldId r:id="rId36" id="287"/>
    <p:sldId r:id="rId37" id="288"/>
    <p:sldId r:id="rId38" id="289"/>
    <p:sldId r:id="rId39" id="290"/>
    <p:sldId r:id="rId40" id="291"/>
    <p:sldId r:id="rId41" id="292"/>
    <p:sldId r:id="rId42" id="293"/>
    <p:sldId r:id="rId43" id="294"/>
    <p:sldId r:id="rId44" id="295"/>
    <p:sldId r:id="rId45" id="296"/>
    <p:sldId r:id="rId46" id="297"/>
    <p:sldId r:id="rId47" id="298"/>
    <p:sldId r:id="rId48" id="299"/>
    <p:sldId r:id="rId49" id="300"/>
    <p:sldId r:id="rId50" id="301"/>
    <p:sldId r:id="rId51" id="302"/>
    <p:sldId r:id="rId52" id="303"/>
    <p:sldId r:id="rId53" id="304"/>
    <p:sldId r:id="rId54" id="305"/>
    <p:sldId r:id="rId55" id="306"/>
    <p:sldId r:id="rId56" id="307"/>
    <p:sldId r:id="rId57" id="308"/>
    <p:sldId r:id="rId58" id="309"/>
    <p:sldId r:id="rId59" id="310"/>
    <p:sldId r:id="rId60" id="311"/>
    <p:sldId r:id="rId61" id="312"/>
    <p:sldId r:id="rId62" id="313"/>
    <p:sldId r:id="rId63" id="314"/>
    <p:sldId r:id="rId64" id="315"/>
    <p:sldId r:id="rId65" id="316"/>
    <p:sldId r:id="rId66" id="317"/>
  </p:sldIdLst>
  <p:sldSz cx="9144000" cy="5143500"/>
  <p:notesSz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6858000" cy="9144000"/>
  <p:defaultText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defaultTextStyle>
</p:presentation>
</file>

<file path=ppt/presProps.xml><?xml version="1.0" encoding="utf-8"?>
<p:presentationPr xmlns:a="http://schemas.openxmlformats.org/drawingml/2006/main" xmlns:p="http://schemas.openxmlformats.org/presentationml/2006/main" xmlns:s="http://schemas.openxmlformats.org/officeDocument/2006/sharedTypes" xmlns:r="http://schemas.openxmlformats.org/officeDocument/2006/relationships"/>
</file>

<file path=ppt/viewProps.xml><?xml version="1.0" encoding="utf-8"?>
<p:viewPr xmlns:a="http://schemas.openxmlformats.org/drawingml/2006/main" xmlns:p="http://schemas.openxmlformats.org/presentationml/2006/main" xmlns:s="http://schemas.openxmlformats.org/officeDocument/2006/sharedTypes" xmlns:r="http://schemas.openxmlformats.org/officeDocument/2006/relationships" showComments="0">
  <p:slideViewPr>
    <p:cSldViewPr snapToGrid="0">
      <p:cViewPr varScale="1">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100"/>
          <a:sy d="100" n="100"/>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0" y="0"/>
      </p:cViewPr>
      <p:guideLst>
        <p:guide orient="horz" pos="1620"/>
        <p:guide pos="2880"/>
      </p:guideLst>
    </p:cSldViewPr>
  </p:slideViewPr>
  <p:gridSpacing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0" cy="0"/>
</p:viewPr>
</file>

<file path=ppt/_rels/presentation.xml.rels><?xml version="1.0" standalone="yes" ?><Relationships xmlns="http://schemas.openxmlformats.org/package/2006/relationships"><Relationship Id="rId1" Target="presProps.xml" Type="http://schemas.openxmlformats.org/officeDocument/2006/relationships/presProps"></Relationship><Relationship Id="rId2" Target="viewProps.xml" Type="http://schemas.openxmlformats.org/officeDocument/2006/relationships/viewProps"></Relationship><Relationship Id="rId3" Target="slideMasters/slideMaster1.xml" Type="http://schemas.openxmlformats.org/officeDocument/2006/relationships/slideMaster"></Relationship><Relationship Id="rId4" Target="notesMasters/notesMaster1.xml" Type="http://schemas.openxmlformats.org/officeDocument/2006/relationships/notesMaster"></Relationship><Relationship Id="rId5" Target="slides/slide1.xml" Type="http://schemas.openxmlformats.org/officeDocument/2006/relationships/slide"></Relationship><Relationship Id="rId6" Target="slides/slide2.xml" Type="http://schemas.openxmlformats.org/officeDocument/2006/relationships/slide"></Relationship><Relationship Id="rId7" Target="slides/slide3.xml" Type="http://schemas.openxmlformats.org/officeDocument/2006/relationships/slide"></Relationship><Relationship Id="rId8" Target="slides/slide4.xml" Type="http://schemas.openxmlformats.org/officeDocument/2006/relationships/slide"></Relationship><Relationship Id="rId9" Target="slides/slide5.xml" Type="http://schemas.openxmlformats.org/officeDocument/2006/relationships/slide"></Relationship><Relationship Id="rId10" Target="slides/slide6.xml" Type="http://schemas.openxmlformats.org/officeDocument/2006/relationships/slide"></Relationship><Relationship Id="rId11" Target="slides/slide7.xml" Type="http://schemas.openxmlformats.org/officeDocument/2006/relationships/slide"></Relationship><Relationship Id="rId12" Target="slides/slide8.xml" Type="http://schemas.openxmlformats.org/officeDocument/2006/relationships/slide"></Relationship><Relationship Id="rId13" Target="slides/slide9.xml" Type="http://schemas.openxmlformats.org/officeDocument/2006/relationships/slide"></Relationship><Relationship Id="rId14" Target="slides/slide10.xml" Type="http://schemas.openxmlformats.org/officeDocument/2006/relationships/slide"></Relationship><Relationship Id="rId15" Target="slides/slide11.xml" Type="http://schemas.openxmlformats.org/officeDocument/2006/relationships/slide"></Relationship><Relationship Id="rId16" Target="slides/slide12.xml" Type="http://schemas.openxmlformats.org/officeDocument/2006/relationships/slide"></Relationship><Relationship Id="rId17" Target="slides/slide13.xml" Type="http://schemas.openxmlformats.org/officeDocument/2006/relationships/slide"></Relationship><Relationship Id="rId18" Target="slides/slide14.xml" Type="http://schemas.openxmlformats.org/officeDocument/2006/relationships/slide"></Relationship><Relationship Id="rId19" Target="slides/slide15.xml" Type="http://schemas.openxmlformats.org/officeDocument/2006/relationships/slide"></Relationship><Relationship Id="rId20" Target="slides/slide16.xml" Type="http://schemas.openxmlformats.org/officeDocument/2006/relationships/slide"></Relationship><Relationship Id="rId21" Target="slides/slide17.xml" Type="http://schemas.openxmlformats.org/officeDocument/2006/relationships/slide"></Relationship><Relationship Id="rId22" Target="slides/slide18.xml" Type="http://schemas.openxmlformats.org/officeDocument/2006/relationships/slide"></Relationship><Relationship Id="rId23" Target="slides/slide19.xml" Type="http://schemas.openxmlformats.org/officeDocument/2006/relationships/slide"></Relationship><Relationship Id="rId24" Target="slides/slide20.xml" Type="http://schemas.openxmlformats.org/officeDocument/2006/relationships/slide"></Relationship><Relationship Id="rId25" Target="slides/slide21.xml" Type="http://schemas.openxmlformats.org/officeDocument/2006/relationships/slide"></Relationship><Relationship Id="rId26" Target="slides/slide22.xml" Type="http://schemas.openxmlformats.org/officeDocument/2006/relationships/slide"></Relationship><Relationship Id="rId27" Target="slides/slide23.xml" Type="http://schemas.openxmlformats.org/officeDocument/2006/relationships/slide"></Relationship><Relationship Id="rId28" Target="slides/slide24.xml" Type="http://schemas.openxmlformats.org/officeDocument/2006/relationships/slide"></Relationship><Relationship Id="rId29" Target="slides/slide25.xml" Type="http://schemas.openxmlformats.org/officeDocument/2006/relationships/slide"></Relationship><Relationship Id="rId30" Target="slides/slide26.xml" Type="http://schemas.openxmlformats.org/officeDocument/2006/relationships/slide"></Relationship><Relationship Id="rId31" Target="slides/slide27.xml" Type="http://schemas.openxmlformats.org/officeDocument/2006/relationships/slide"></Relationship><Relationship Id="rId32" Target="slides/slide28.xml" Type="http://schemas.openxmlformats.org/officeDocument/2006/relationships/slide"></Relationship><Relationship Id="rId33" Target="slides/slide29.xml" Type="http://schemas.openxmlformats.org/officeDocument/2006/relationships/slide"></Relationship><Relationship Id="rId34" Target="slides/slide30.xml" Type="http://schemas.openxmlformats.org/officeDocument/2006/relationships/slide"></Relationship><Relationship Id="rId35" Target="slides/slide31.xml" Type="http://schemas.openxmlformats.org/officeDocument/2006/relationships/slide"></Relationship><Relationship Id="rId36" Target="slides/slide32.xml" Type="http://schemas.openxmlformats.org/officeDocument/2006/relationships/slide"></Relationship><Relationship Id="rId37" Target="slides/slide33.xml" Type="http://schemas.openxmlformats.org/officeDocument/2006/relationships/slide"></Relationship><Relationship Id="rId38" Target="slides/slide34.xml" Type="http://schemas.openxmlformats.org/officeDocument/2006/relationships/slide"></Relationship><Relationship Id="rId39" Target="slides/slide35.xml" Type="http://schemas.openxmlformats.org/officeDocument/2006/relationships/slide"></Relationship><Relationship Id="rId40" Target="slides/slide36.xml" Type="http://schemas.openxmlformats.org/officeDocument/2006/relationships/slide"></Relationship><Relationship Id="rId41" Target="slides/slide37.xml" Type="http://schemas.openxmlformats.org/officeDocument/2006/relationships/slide"></Relationship><Relationship Id="rId42" Target="slides/slide38.xml" Type="http://schemas.openxmlformats.org/officeDocument/2006/relationships/slide"></Relationship><Relationship Id="rId43" Target="slides/slide39.xml" Type="http://schemas.openxmlformats.org/officeDocument/2006/relationships/slide"></Relationship><Relationship Id="rId44" Target="slides/slide40.xml" Type="http://schemas.openxmlformats.org/officeDocument/2006/relationships/slide"></Relationship><Relationship Id="rId45" Target="slides/slide41.xml" Type="http://schemas.openxmlformats.org/officeDocument/2006/relationships/slide"></Relationship><Relationship Id="rId46" Target="slides/slide42.xml" Type="http://schemas.openxmlformats.org/officeDocument/2006/relationships/slide"></Relationship><Relationship Id="rId47" Target="slides/slide43.xml" Type="http://schemas.openxmlformats.org/officeDocument/2006/relationships/slide"></Relationship><Relationship Id="rId48" Target="slides/slide44.xml" Type="http://schemas.openxmlformats.org/officeDocument/2006/relationships/slide"></Relationship><Relationship Id="rId49" Target="slides/slide45.xml" Type="http://schemas.openxmlformats.org/officeDocument/2006/relationships/slide"></Relationship><Relationship Id="rId50" Target="slides/slide46.xml" Type="http://schemas.openxmlformats.org/officeDocument/2006/relationships/slide"></Relationship><Relationship Id="rId51" Target="slides/slide47.xml" Type="http://schemas.openxmlformats.org/officeDocument/2006/relationships/slide"></Relationship><Relationship Id="rId52" Target="slides/slide48.xml" Type="http://schemas.openxmlformats.org/officeDocument/2006/relationships/slide"></Relationship><Relationship Id="rId53" Target="slides/slide49.xml" Type="http://schemas.openxmlformats.org/officeDocument/2006/relationships/slide"></Relationship><Relationship Id="rId54" Target="slides/slide50.xml" Type="http://schemas.openxmlformats.org/officeDocument/2006/relationships/slide"></Relationship><Relationship Id="rId55" Target="slides/slide51.xml" Type="http://schemas.openxmlformats.org/officeDocument/2006/relationships/slide"></Relationship><Relationship Id="rId56" Target="slides/slide52.xml" Type="http://schemas.openxmlformats.org/officeDocument/2006/relationships/slide"></Relationship><Relationship Id="rId57" Target="slides/slide53.xml" Type="http://schemas.openxmlformats.org/officeDocument/2006/relationships/slide"></Relationship><Relationship Id="rId58" Target="slides/slide54.xml" Type="http://schemas.openxmlformats.org/officeDocument/2006/relationships/slide"></Relationship><Relationship Id="rId59" Target="slides/slide55.xml" Type="http://schemas.openxmlformats.org/officeDocument/2006/relationships/slide"></Relationship><Relationship Id="rId60" Target="slides/slide56.xml" Type="http://schemas.openxmlformats.org/officeDocument/2006/relationships/slide"></Relationship><Relationship Id="rId61" Target="slides/slide57.xml" Type="http://schemas.openxmlformats.org/officeDocument/2006/relationships/slide"></Relationship><Relationship Id="rId62" Target="slides/slide58.xml" Type="http://schemas.openxmlformats.org/officeDocument/2006/relationships/slide"></Relationship><Relationship Id="rId63" Target="slides/slide59.xml" Type="http://schemas.openxmlformats.org/officeDocument/2006/relationships/slide"></Relationship><Relationship Id="rId64" Target="slides/slide60.xml" Type="http://schemas.openxmlformats.org/officeDocument/2006/relationships/slide"></Relationship><Relationship Id="rId65" Target="slides/slide61.xml" Type="http://schemas.openxmlformats.org/officeDocument/2006/relationships/slide"></Relationship><Relationship Id="rId66" Target="slides/slide62.xml" Type="http://schemas.openxmlformats.org/officeDocument/2006/relationships/slide"></Relationship><Relationship Id="rId67" Target="theme/theme1.xml" Type="http://schemas.openxmlformats.org/officeDocument/2006/relationships/theme"></Relationship></Relationships>
</file>

<file path=ppt/notesMasters/_rels/notesMaster1.xml.rels><?xml version="1.0" standalone="yes" ?><Relationships xmlns="http://schemas.openxmlformats.org/package/2006/relationships"><Relationship Id="rId1" Target="../theme/theme2.xml" Type="http://schemas.openxmlformats.org/officeDocument/2006/relationships/theme"></Relationship></Relationships>
</file>

<file path=ppt/notesMasters/notesMaster1.xml><?xml version="1.0" encoding="utf-8"?>
<p:notesMaster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Shape 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Google Shape;3;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75"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Google Shape;4;n"/>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i="0" strike="noStrike" sz="1100" u="none">
                <a:solidFill>
                  <a:srgbClr val="000000"/>
                </a:solidFill>
                <a:uFillTx/>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i="0" strike="noStrike" sz="1100" u="none">
                <a:solidFill>
                  <a:srgbClr val="000000"/>
                </a:solidFill>
                <a:uFillTx/>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i="0" strike="noStrike" sz="1100" u="none">
                <a:solidFill>
                  <a:srgbClr val="000000"/>
                </a:solidFill>
                <a:uFillTx/>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i="0" strike="noStrike" sz="1100" u="none">
                <a:solidFill>
                  <a:srgbClr val="000000"/>
                </a:solidFill>
                <a:uFillTx/>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i="0" strike="noStrike" sz="1100" u="none">
                <a:solidFill>
                  <a:srgbClr val="000000"/>
                </a:solidFill>
                <a:uFillTx/>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i="0" strike="noStrike" sz="1100" u="none">
                <a:solidFill>
                  <a:srgbClr val="000000"/>
                </a:solidFill>
                <a:uFillTx/>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i="0" strike="noStrike" sz="1100" u="none">
                <a:solidFill>
                  <a:srgbClr val="000000"/>
                </a:solidFill>
                <a:uFillTx/>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i="0" strike="noStrike" sz="1100" u="none">
                <a:solidFill>
                  <a:srgbClr val="000000"/>
                </a:solidFill>
                <a:uFillTx/>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i="0" strike="noStrike" sz="1100" u="none">
                <a:solidFill>
                  <a:srgbClr val="000000"/>
                </a:solidFill>
                <a:uFillTx/>
                <a:latin typeface="Arial"/>
                <a:ea typeface="Arial"/>
                <a:cs typeface="Arial"/>
                <a:sym typeface="Arial"/>
              </a:defRPr>
            </a:lvl9pPr>
          </a:lstStyle>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dk2" folHlink="folHlink" hlink="hlink" tx1="dk1" tx2="lt2"/>
  <p:notes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notesStyle>
</p:notesMaster>
</file>

<file path=ppt/notesSlides/_rels/notesSlide1.xml.rels><?xml version="1.0" standalone="yes" ?><Relationships xmlns="http://schemas.openxmlformats.org/package/2006/relationships"><Relationship Id="rId1" Target="../slides/slide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xml.rels><?xml version="1.0" standalone="yes" ?><Relationships xmlns="http://schemas.openxmlformats.org/package/2006/relationships"><Relationship Id="rId1" Target="../slides/slide1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1.xml.rels><?xml version="1.0" standalone="yes" ?><Relationships xmlns="http://schemas.openxmlformats.org/package/2006/relationships"><Relationship Id="rId1" Target="../slides/slide1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2.xml.rels><?xml version="1.0" standalone="yes" ?><Relationships xmlns="http://schemas.openxmlformats.org/package/2006/relationships"><Relationship Id="rId1" Target="../slides/slide1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3.xml.rels><?xml version="1.0" standalone="yes" ?><Relationships xmlns="http://schemas.openxmlformats.org/package/2006/relationships"><Relationship Id="rId1" Target="../slides/slide1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4.xml.rels><?xml version="1.0" standalone="yes" ?><Relationships xmlns="http://schemas.openxmlformats.org/package/2006/relationships"><Relationship Id="rId1" Target="../slides/slide1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5.xml.rels><?xml version="1.0" standalone="yes" ?><Relationships xmlns="http://schemas.openxmlformats.org/package/2006/relationships"><Relationship Id="rId1" Target="../slides/slide1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6.xml.rels><?xml version="1.0" standalone="yes" ?><Relationships xmlns="http://schemas.openxmlformats.org/package/2006/relationships"><Relationship Id="rId1" Target="../slides/slide1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7.xml.rels><?xml version="1.0" standalone="yes" ?><Relationships xmlns="http://schemas.openxmlformats.org/package/2006/relationships"><Relationship Id="rId1" Target="../slides/slide1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8.xml.rels><?xml version="1.0" standalone="yes" ?><Relationships xmlns="http://schemas.openxmlformats.org/package/2006/relationships"><Relationship Id="rId1" Target="../slides/slide1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9.xml.rels><?xml version="1.0" standalone="yes" ?><Relationships xmlns="http://schemas.openxmlformats.org/package/2006/relationships"><Relationship Id="rId1" Target="../slides/slide1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xml.rels><?xml version="1.0" standalone="yes" ?><Relationships xmlns="http://schemas.openxmlformats.org/package/2006/relationships"><Relationship Id="rId1" Target="../slides/slide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0.xml.rels><?xml version="1.0" standalone="yes" ?><Relationships xmlns="http://schemas.openxmlformats.org/package/2006/relationships"><Relationship Id="rId1" Target="../slides/slide2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1.xml.rels><?xml version="1.0" standalone="yes" ?><Relationships xmlns="http://schemas.openxmlformats.org/package/2006/relationships"><Relationship Id="rId1" Target="../slides/slide2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2.xml.rels><?xml version="1.0" standalone="yes" ?><Relationships xmlns="http://schemas.openxmlformats.org/package/2006/relationships"><Relationship Id="rId1" Target="../slides/slide2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3.xml.rels><?xml version="1.0" standalone="yes" ?><Relationships xmlns="http://schemas.openxmlformats.org/package/2006/relationships"><Relationship Id="rId1" Target="../slides/slide2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4.xml.rels><?xml version="1.0" standalone="yes" ?><Relationships xmlns="http://schemas.openxmlformats.org/package/2006/relationships"><Relationship Id="rId1" Target="../slides/slide2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5.xml.rels><?xml version="1.0" standalone="yes" ?><Relationships xmlns="http://schemas.openxmlformats.org/package/2006/relationships"><Relationship Id="rId1" Target="../slides/slide2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6.xml.rels><?xml version="1.0" standalone="yes" ?><Relationships xmlns="http://schemas.openxmlformats.org/package/2006/relationships"><Relationship Id="rId1" Target="../slides/slide2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7.xml.rels><?xml version="1.0" standalone="yes" ?><Relationships xmlns="http://schemas.openxmlformats.org/package/2006/relationships"><Relationship Id="rId1" Target="../slides/slide2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8.xml.rels><?xml version="1.0" standalone="yes" ?><Relationships xmlns="http://schemas.openxmlformats.org/package/2006/relationships"><Relationship Id="rId1" Target="../slides/slide2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9.xml.rels><?xml version="1.0" standalone="yes" ?><Relationships xmlns="http://schemas.openxmlformats.org/package/2006/relationships"><Relationship Id="rId1" Target="../slides/slide2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xml.rels><?xml version="1.0" standalone="yes" ?><Relationships xmlns="http://schemas.openxmlformats.org/package/2006/relationships"><Relationship Id="rId1" Target="../slides/slide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0.xml.rels><?xml version="1.0" standalone="yes" ?><Relationships xmlns="http://schemas.openxmlformats.org/package/2006/relationships"><Relationship Id="rId1" Target="../slides/slide3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1.xml.rels><?xml version="1.0" standalone="yes" ?><Relationships xmlns="http://schemas.openxmlformats.org/package/2006/relationships"><Relationship Id="rId1" Target="../slides/slide3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2.xml.rels><?xml version="1.0" standalone="yes" ?><Relationships xmlns="http://schemas.openxmlformats.org/package/2006/relationships"><Relationship Id="rId1" Target="../slides/slide3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3.xml.rels><?xml version="1.0" standalone="yes" ?><Relationships xmlns="http://schemas.openxmlformats.org/package/2006/relationships"><Relationship Id="rId1" Target="../slides/slide3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4.xml.rels><?xml version="1.0" standalone="yes" ?><Relationships xmlns="http://schemas.openxmlformats.org/package/2006/relationships"><Relationship Id="rId1" Target="../slides/slide3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5.xml.rels><?xml version="1.0" standalone="yes" ?><Relationships xmlns="http://schemas.openxmlformats.org/package/2006/relationships"><Relationship Id="rId1" Target="../slides/slide3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6.xml.rels><?xml version="1.0" standalone="yes" ?><Relationships xmlns="http://schemas.openxmlformats.org/package/2006/relationships"><Relationship Id="rId1" Target="../slides/slide3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7.xml.rels><?xml version="1.0" standalone="yes" ?><Relationships xmlns="http://schemas.openxmlformats.org/package/2006/relationships"><Relationship Id="rId1" Target="../slides/slide3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8.xml.rels><?xml version="1.0" standalone="yes" ?><Relationships xmlns="http://schemas.openxmlformats.org/package/2006/relationships"><Relationship Id="rId1" Target="../slides/slide3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9.xml.rels><?xml version="1.0" standalone="yes" ?><Relationships xmlns="http://schemas.openxmlformats.org/package/2006/relationships"><Relationship Id="rId1" Target="../slides/slide3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xml.rels><?xml version="1.0" standalone="yes" ?><Relationships xmlns="http://schemas.openxmlformats.org/package/2006/relationships"><Relationship Id="rId1" Target="../slides/slide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0.xml.rels><?xml version="1.0" standalone="yes" ?><Relationships xmlns="http://schemas.openxmlformats.org/package/2006/relationships"><Relationship Id="rId1" Target="../slides/slide4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1.xml.rels><?xml version="1.0" standalone="yes" ?><Relationships xmlns="http://schemas.openxmlformats.org/package/2006/relationships"><Relationship Id="rId1" Target="../slides/slide4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2.xml.rels><?xml version="1.0" standalone="yes" ?><Relationships xmlns="http://schemas.openxmlformats.org/package/2006/relationships"><Relationship Id="rId1" Target="../slides/slide4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3.xml.rels><?xml version="1.0" standalone="yes" ?><Relationships xmlns="http://schemas.openxmlformats.org/package/2006/relationships"><Relationship Id="rId1" Target="../slides/slide4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4.xml.rels><?xml version="1.0" standalone="yes" ?><Relationships xmlns="http://schemas.openxmlformats.org/package/2006/relationships"><Relationship Id="rId1" Target="../slides/slide4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5.xml.rels><?xml version="1.0" standalone="yes" ?><Relationships xmlns="http://schemas.openxmlformats.org/package/2006/relationships"><Relationship Id="rId1" Target="../slides/slide4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6.xml.rels><?xml version="1.0" standalone="yes" ?><Relationships xmlns="http://schemas.openxmlformats.org/package/2006/relationships"><Relationship Id="rId1" Target="../slides/slide4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7.xml.rels><?xml version="1.0" standalone="yes" ?><Relationships xmlns="http://schemas.openxmlformats.org/package/2006/relationships"><Relationship Id="rId1" Target="../slides/slide4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8.xml.rels><?xml version="1.0" standalone="yes" ?><Relationships xmlns="http://schemas.openxmlformats.org/package/2006/relationships"><Relationship Id="rId1" Target="../slides/slide4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9.xml.rels><?xml version="1.0" standalone="yes" ?><Relationships xmlns="http://schemas.openxmlformats.org/package/2006/relationships"><Relationship Id="rId1" Target="../slides/slide4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xml.rels><?xml version="1.0" standalone="yes" ?><Relationships xmlns="http://schemas.openxmlformats.org/package/2006/relationships"><Relationship Id="rId1" Target="../slides/slide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0.xml.rels><?xml version="1.0" standalone="yes" ?><Relationships xmlns="http://schemas.openxmlformats.org/package/2006/relationships"><Relationship Id="rId1" Target="../slides/slide5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1.xml.rels><?xml version="1.0" standalone="yes" ?><Relationships xmlns="http://schemas.openxmlformats.org/package/2006/relationships"><Relationship Id="rId1" Target="../slides/slide5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2.xml.rels><?xml version="1.0" standalone="yes" ?><Relationships xmlns="http://schemas.openxmlformats.org/package/2006/relationships"><Relationship Id="rId1" Target="../slides/slide5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3.xml.rels><?xml version="1.0" standalone="yes" ?><Relationships xmlns="http://schemas.openxmlformats.org/package/2006/relationships"><Relationship Id="rId1" Target="../slides/slide5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4.xml.rels><?xml version="1.0" standalone="yes" ?><Relationships xmlns="http://schemas.openxmlformats.org/package/2006/relationships"><Relationship Id="rId1" Target="../slides/slide5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5.xml.rels><?xml version="1.0" standalone="yes" ?><Relationships xmlns="http://schemas.openxmlformats.org/package/2006/relationships"><Relationship Id="rId1" Target="../slides/slide5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6.xml.rels><?xml version="1.0" standalone="yes" ?><Relationships xmlns="http://schemas.openxmlformats.org/package/2006/relationships"><Relationship Id="rId1" Target="../slides/slide5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7.xml.rels><?xml version="1.0" standalone="yes" ?><Relationships xmlns="http://schemas.openxmlformats.org/package/2006/relationships"><Relationship Id="rId1" Target="../slides/slide5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8.xml.rels><?xml version="1.0" standalone="yes" ?><Relationships xmlns="http://schemas.openxmlformats.org/package/2006/relationships"><Relationship Id="rId1" Target="../slides/slide5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9.xml.rels><?xml version="1.0" standalone="yes" ?><Relationships xmlns="http://schemas.openxmlformats.org/package/2006/relationships"><Relationship Id="rId1" Target="../slides/slide5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xml.rels><?xml version="1.0" standalone="yes" ?><Relationships xmlns="http://schemas.openxmlformats.org/package/2006/relationships"><Relationship Id="rId1" Target="../slides/slide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0.xml.rels><?xml version="1.0" standalone="yes" ?><Relationships xmlns="http://schemas.openxmlformats.org/package/2006/relationships"><Relationship Id="rId1" Target="../slides/slide6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1.xml.rels><?xml version="1.0" standalone="yes" ?><Relationships xmlns="http://schemas.openxmlformats.org/package/2006/relationships"><Relationship Id="rId1" Target="../slides/slide6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2.xml.rels><?xml version="1.0" standalone="yes" ?><Relationships xmlns="http://schemas.openxmlformats.org/package/2006/relationships"><Relationship Id="rId1" Target="../slides/slide6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xml.rels><?xml version="1.0" standalone="yes" ?><Relationships xmlns="http://schemas.openxmlformats.org/package/2006/relationships"><Relationship Id="rId1" Target="../slides/slide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xml.rels><?xml version="1.0" standalone="yes" ?><Relationships xmlns="http://schemas.openxmlformats.org/package/2006/relationships"><Relationship Id="rId1" Target="../slides/slide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xml.rels><?xml version="1.0" standalone="yes" ?><Relationships xmlns="http://schemas.openxmlformats.org/package/2006/relationships"><Relationship Id="rId1" Target="../slides/slide9.xml" Type="http://schemas.openxmlformats.org/officeDocument/2006/relationships/slide"></Relationship><Relationship Id="rId2" Target="../notesMasters/notesMaster1.xml" Type="http://schemas.openxmlformats.org/officeDocument/2006/relationships/notesMaster"></Relationship></Relationships>
</file>

<file path=ppt/notesSlides/notesSlide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0" name="Shape 5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1" name="Google Shape;51;p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75"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2" name="Google Shape;52;p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2" name="Shape 11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3" name="Google Shape;113;g546d74634a_0_4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4" name="Google Shape;114;g546d74634a_0_4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9" name="Shape 11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0" name="Google Shape;120;g546d74634a_0_5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1" name="Google Shape;121;g546d74634a_0_5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298450" lvl="0" marL="457200" rtl="0">
              <a:spcBef>
                <a:spcPts val="0"/>
              </a:spcBef>
              <a:spcAft>
                <a:spcPts val="0"/>
              </a:spcAft>
              <a:buSzPts val="1100"/>
              <a:buChar char="●"/>
            </a:pPr>
            <a:r>
              <a:rPr lang="en">
                <a:uFillTx/>
              </a:rPr>
              <a:t>Here, if we have two original features that are highly correlated represented by this cloud of points, PCA will rotate the data so the direction of highest variance - called the first principal component, which is along the long direction of the cloud, becomes the first dimension. </a:t>
            </a:r>
            <a:endParaRPr>
              <a:uFillTx/>
            </a:endParaRPr>
          </a:p>
          <a:p>
            <a:pPr algn="l" indent="-298450" lvl="0" marL="457200" rtl="0">
              <a:spcBef>
                <a:spcPts val="0"/>
              </a:spcBef>
              <a:spcAft>
                <a:spcPts val="0"/>
              </a:spcAft>
              <a:buSzPts val="1100"/>
              <a:buChar char="●"/>
            </a:pPr>
            <a:r>
              <a:rPr lang="en">
                <a:uFillTx/>
              </a:rPr>
              <a:t>It will then find the direction at right angles that maximally captures the remaining variance. </a:t>
            </a:r>
            <a:endParaRPr>
              <a:uFillTx/>
            </a:endParaRPr>
          </a:p>
          <a:p>
            <a:pPr algn="l" indent="-298450" lvl="1" marL="914400" rtl="0">
              <a:spcBef>
                <a:spcPts val="0"/>
              </a:spcBef>
              <a:spcAft>
                <a:spcPts val="0"/>
              </a:spcAft>
              <a:buSzPts val="1100"/>
              <a:buChar char="○"/>
            </a:pPr>
            <a:r>
              <a:rPr lang="en">
                <a:uFillTx/>
              </a:rPr>
              <a:t>This is the second principle component. </a:t>
            </a:r>
            <a:endParaRPr>
              <a:uFillTx/>
            </a:endParaRPr>
          </a:p>
          <a:p>
            <a:pPr algn="l" indent="-298450" lvl="0" marL="457200" rtl="0">
              <a:spcBef>
                <a:spcPts val="0"/>
              </a:spcBef>
              <a:spcAft>
                <a:spcPts val="0"/>
              </a:spcAft>
              <a:buSzPts val="1100"/>
              <a:buChar char="●"/>
            </a:pPr>
            <a:r>
              <a:rPr lang="en">
                <a:uFillTx/>
              </a:rPr>
              <a:t>In two dimensions, there's only one possible such direction at right angles of the first principal component, but for higher dimensions, there would be infinitely many. </a:t>
            </a:r>
            <a:endParaRPr>
              <a:uFillTx/>
            </a:endParaRPr>
          </a:p>
          <a:p>
            <a:pPr algn="l" indent="-298450" lvl="0" marL="457200" rtl="0">
              <a:spcBef>
                <a:spcPts val="0"/>
              </a:spcBef>
              <a:spcAft>
                <a:spcPts val="0"/>
              </a:spcAft>
              <a:buSzPts val="1100"/>
              <a:buChar char="●"/>
            </a:pPr>
            <a:r>
              <a:rPr lang="en">
                <a:uFillTx/>
              </a:rPr>
              <a:t>With more than two dimensions, the process of finding successive principal components at right angles to the previous ones would continue until the desired number of principal components is reached. </a:t>
            </a:r>
            <a:endParaRPr>
              <a:uFillTx/>
            </a:endParaRPr>
          </a:p>
          <a:p>
            <a:pPr algn="l" indent="-298450" lvl="0" marL="457200" rtl="0">
              <a:spcBef>
                <a:spcPts val="0"/>
              </a:spcBef>
              <a:spcAft>
                <a:spcPts val="0"/>
              </a:spcAft>
              <a:buSzPts val="1100"/>
              <a:buChar char="●"/>
            </a:pPr>
            <a:r>
              <a:rPr lang="en">
                <a:uFillTx/>
              </a:rPr>
              <a:t>One result of applying PCA is that we now know the best one-dimensional approximation to the original two-dimensional data. In other words, we can take any data point that used two features before - x and y - and approximate it using just one feature, namely its location when projected onto the first principal component.</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6" name="Shape 12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7" name="Google Shape;127;g546d74634a_0_5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8" name="Google Shape;128;g546d74634a_0_5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3" name="Shape 13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4" name="Google Shape;134;g546d74634a_0_6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5" name="Google Shape;135;g546d74634a_0_6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We can also plot the feature magnitudes in the scatterplot like in R into two separate axes, also known as a biplot. This shows the relationship of each feature’s magnitude clearer in a 2D space.</a:t>
            </a:r>
            <a:endParaRPr>
              <a:uFillTx/>
            </a:endParaRPr>
          </a:p>
          <a:p>
            <a:pPr algn="l" indent="0" lvl="0" marL="0" rtl="0">
              <a:spcBef>
                <a:spcPts val="0"/>
              </a:spcBef>
              <a:spcAft>
                <a:spcPts val="0"/>
              </a:spcAft>
              <a:buNone/>
            </a:pPr>
            <a:r>
              <a:rPr lang="en">
                <a:uFillTx/>
              </a:rPr>
              <a:t>Which components covary?</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0" name="Shape 14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1" name="Google Shape;141;g546d74634a_0_7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2" name="Google Shape;142;g546d74634a_0_7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8" name="Shape 14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9" name="Google Shape;149;g546d74634a_0_8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0" name="Google Shape;150;g546d74634a_0_8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5" name="Shape 15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6" name="Google Shape;156;g546d74634a_0_9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7" name="Google Shape;157;g546d74634a_0_9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2" name="Shape 16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3" name="Google Shape;163;g546d74634a_0_9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4" name="Google Shape;164;g546d74634a_0_9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9" name="Shape 16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0" name="Google Shape;170;g546d74634a_0_10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1" name="Google Shape;171;g546d74634a_0_10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6" name="Shape 17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7" name="Google Shape;177;g546d74634a_0_10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8" name="Google Shape;178;g546d74634a_0_10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6" name="Shape 5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7" name="Google Shape;57;p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 name="Google Shape;58;p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3" name="Shape 18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4" name="Google Shape;184;p1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5" name="Google Shape;185;p1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0" name="Shape 19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1" name="Google Shape;191;p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2" name="Google Shape;192;p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6" name="Shape 19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7" name="Google Shape;197;p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8" name="Google Shape;198;p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3" name="Shape 20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4" name="Google Shape;204;p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5" name="Google Shape;205;p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8" name="Shape 20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9" name="Google Shape;209;p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0" name="Google Shape;210;p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4" name="Shape 21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5" name="Google Shape;215;p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6" name="Google Shape;216;p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1" name="Shape 22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2" name="Google Shape;222;p1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3" name="Google Shape;223;p1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8" name="Shape 22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9" name="Google Shape;229;p1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0" name="Google Shape;230;p1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5" name="Shape 23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6" name="Google Shape;236;p1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7" name="Google Shape;237;p1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2" name="Shape 24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3" name="Google Shape;243;p1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4" name="Google Shape;244;p1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 name="Shape 6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 name="Google Shape;64;p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5" name="Google Shape;65;p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8" name="Shape 24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9" name="Google Shape;249;p1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0" name="Google Shape;250;p1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5" name="Shape 25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6" name="Google Shape;256;p1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7" name="Google Shape;257;p1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1" name="Shape 26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2" name="Google Shape;262;p1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3" name="Google Shape;263;p1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8" name="Shape 26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9" name="Google Shape;269;p3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0" name="Google Shape;270;p3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5" name="Shape 27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6" name="Google Shape;276;p3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7" name="Google Shape;277;p3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1" name="Shape 28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2" name="Google Shape;282;p3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3" name="Google Shape;283;p3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7" name="Shape 28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8" name="Google Shape;288;p3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9" name="Google Shape;289;p3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3" name="Shape 29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4" name="Google Shape;294;p3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5" name="Google Shape;295;p3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0" name="Shape 30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1" name="Google Shape;301;p3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2" name="Google Shape;302;p3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7" name="Shape 30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8" name="Google Shape;308;p3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9" name="Google Shape;309;p3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lang="en">
                <a:uFillTx/>
              </a:rPr>
              <a:t>Dendrogram also helps us pick how many clusters we want to use. If there are distances that are really far apart vs highly similar clusters (look at A and B versus all the rest), this indicates it may be a good cutoff for cluster number.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 name="Shape 7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 name="Google Shape;71;g546d74634a_0_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2" name="Google Shape;72;g546d74634a_0_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4" name="Shape 31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5" name="Google Shape;315;p4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6" name="Google Shape;316;p4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0" name="Shape 32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1" name="Google Shape;321;p4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2" name="Google Shape;322;p4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6" name="Shape 32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7" name="Google Shape;327;p4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8" name="Google Shape;328;p4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lang="en">
                <a:uFillTx/>
              </a:rPr>
              <a:t>Core point: at least the specified number of points fall in the specified radius epsilon</a:t>
            </a:r>
            <a:endParaRPr>
              <a:uFillTx/>
            </a:endParaRPr>
          </a:p>
          <a:p>
            <a:pPr algn="l" indent="0" lvl="0" marL="0" rtl="0">
              <a:lnSpc>
                <a:spcPct val="100000"/>
              </a:lnSpc>
              <a:spcBef>
                <a:spcPts val="0"/>
              </a:spcBef>
              <a:spcAft>
                <a:spcPts val="0"/>
              </a:spcAft>
              <a:buSzPts val="1100"/>
              <a:buNone/>
            </a:pPr>
            <a:r>
              <a:rPr lang="en">
                <a:uFillTx/>
              </a:rPr>
              <a:t>Border point: fewer than minpts neightbors within epsilon but falls within epsilon of a core point</a:t>
            </a:r>
            <a:endParaRPr>
              <a:uFillTx/>
            </a:endParaRPr>
          </a:p>
          <a:p>
            <a:pPr algn="l" indent="0" lvl="0" marL="0" rtl="0">
              <a:lnSpc>
                <a:spcPct val="100000"/>
              </a:lnSpc>
              <a:spcBef>
                <a:spcPts val="0"/>
              </a:spcBef>
              <a:spcAft>
                <a:spcPts val="0"/>
              </a:spcAft>
              <a:buSzPts val="1100"/>
              <a:buNone/>
            </a:pPr>
            <a:r>
              <a:rPr lang="en">
                <a:uFillTx/>
              </a:rPr>
              <a:t>Outlier: neither border nor core</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3" name="Shape 33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4" name="Google Shape;334;p4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5" name="Google Shape;335;p4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9" name="Shape 33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0" name="Google Shape;340;p4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1" name="Google Shape;341;p4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5" name="Shape 34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6" name="Google Shape;346;p4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7" name="Google Shape;347;p4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1" name="Shape 35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2" name="Google Shape;352;p4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3" name="Google Shape;353;p4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8" name="Shape 35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9" name="Google Shape;359;p1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0" name="Google Shape;360;p1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5" name="Shape 36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6" name="Google Shape;366;g546d74634a_0_11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7" name="Google Shape;367;g546d74634a_0_11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1" name="Shape 37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2" name="Google Shape;372;p1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3" name="Google Shape;373;p1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 name="Shape 7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 name="Google Shape;78;g546d74634a_0_1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9" name="Google Shape;79;g546d74634a_0_1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7" name="Shape 37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8" name="Google Shape;378;p2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9" name="Google Shape;379;p2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298450" lvl="0" marL="457200" rtl="0">
              <a:lnSpc>
                <a:spcPct val="100000"/>
              </a:lnSpc>
              <a:spcBef>
                <a:spcPts val="0"/>
              </a:spcBef>
              <a:spcAft>
                <a:spcPts val="0"/>
              </a:spcAft>
              <a:buSzPts val="1100"/>
              <a:buChar char="●"/>
            </a:pPr>
            <a:r>
              <a:rPr lang="en">
                <a:uFillTx/>
              </a:rPr>
              <a:t>Fitting using Inertia makes the assumption that clusters are convex and isotropic, which is not always the case. It responds poorly to elongated clusters, or manifolds with irregular shapes.</a:t>
            </a:r>
            <a:endParaRPr>
              <a:uFillTx/>
            </a:endParaRPr>
          </a:p>
          <a:p>
            <a:pPr algn="l" indent="-298450" lvl="0" marL="457200" rtl="0">
              <a:lnSpc>
                <a:spcPct val="100000"/>
              </a:lnSpc>
              <a:spcBef>
                <a:spcPts val="0"/>
              </a:spcBef>
              <a:spcAft>
                <a:spcPts val="0"/>
              </a:spcAft>
              <a:buSzPts val="1100"/>
              <a:buChar char="●"/>
            </a:pPr>
            <a:r>
              <a:rPr lang="en">
                <a:uFillTx/>
              </a:rPr>
              <a:t>Inertia is not a normalized metric: we just know that lower values are better and zero is optimal. In very high-dimensional spaces, Euclidean distances tend to become inflated (this is one instance of the so-called “curse of dimensionality”). Running a dimensionality reduction algorithm such as PCA prior to k-means clustering can alleviate this problem and speed up the computations.</a:t>
            </a:r>
            <a:endParaRPr>
              <a:uFillTx/>
            </a:endParaRPr>
          </a:p>
          <a:p>
            <a:pPr algn="l" indent="-298450" lvl="0" marL="457200" rtl="0">
              <a:lnSpc>
                <a:spcPct val="100000"/>
              </a:lnSpc>
              <a:spcBef>
                <a:spcPts val="0"/>
              </a:spcBef>
              <a:spcAft>
                <a:spcPts val="0"/>
              </a:spcAft>
              <a:buSzPts val="1100"/>
              <a:buChar char="●"/>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4" name="Shape 38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5" name="Google Shape;385;p2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6" name="Google Shape;386;p2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1" name="Shape 39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2" name="Google Shape;392;p2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3" name="Google Shape;393;p2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8" name="Shape 39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9" name="Google Shape;399;p2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0" name="Google Shape;400;p2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5" name="Shape 40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6" name="Google Shape;406;p2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7" name="Google Shape;407;p2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1" name="Shape 41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2" name="Google Shape;412;p2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3" name="Google Shape;413;p2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8" name="Shape 41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9" name="Google Shape;419;p2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0" name="Google Shape;420;p2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5" name="Shape 42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6" name="Google Shape;426;p2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7" name="Google Shape;427;p2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2" name="Shape 43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3" name="Google Shape;433;p2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4" name="Google Shape;434;p2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9" name="Shape 43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0" name="Google Shape;440;p2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1" name="Google Shape;441;p2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 name="Shape 8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 name="Google Shape;85;g546d74634a_0_2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6" name="Google Shape;86;g546d74634a_0_2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Clr>
                <a:srgbClr val="000000"/>
              </a:buClr>
              <a:buSzPts val="1100"/>
              <a:buFont typeface="Arial"/>
              <a:buNone/>
            </a:pPr>
            <a:r>
              <a:rPr>
                <a:uFillTx/>
              </a:rPr>
              <a:t/>
            </a:r>
            <a:endParaRPr>
              <a:uFillTx/>
            </a:endParaRPr>
          </a:p>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6" name="Shape 44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7" name="Google Shape;447;p3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8" name="Google Shape;448;p3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3" name="Shape 45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4" name="Google Shape;454;p3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5" name="Google Shape;455;p3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9" name="Shape 45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0" name="Google Shape;460;p3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1" name="Google Shape;461;p3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11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 name="Shape 9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 name="Google Shape;92;g546d74634a_0_2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3" name="Google Shape;93;g546d74634a_0_2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8" name="Shape 9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9" name="Google Shape;99;g546d74634a_0_3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0" name="Google Shape;100;g546d74634a_0_3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KDE are especially popular for producing geographic heatmaps</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5" name="Shape 10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6" name="Google Shape;106;g546d74634a_0_3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300" y="685800"/>
            <a:ext cx="6096000" cy="3429000"/>
          </a:xfrm>
          <a:custGeom>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7" name="Google Shape;107;g546d74634a_0_3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slideLayouts/_rels/slideLayout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0.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3.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4.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5.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6.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7.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8.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9.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slideLayout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itle">
  <p:cSld name="TITLE">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Shape 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Google Shape;10;p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8" y="744575"/>
            <a:ext cx="8520600" cy="2052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91425" lIns="91425" rIns="91425" spcFirstLastPara="1" tIns="91425" wrap="square">
            <a:noAutofit/>
          </a:bodyPr>
          <a:lstStyle>
            <a:lvl1pPr algn="ctr" lvl="0">
              <a:lnSpc>
                <a:spcPct val="100000"/>
              </a:lnSpc>
              <a:spcBef>
                <a:spcPts val="0"/>
              </a:spcBef>
              <a:spcAft>
                <a:spcPts val="0"/>
              </a:spcAft>
              <a:buSzPts val="5200"/>
              <a:buNone/>
              <a:defRPr sz="5200">
                <a:uFillTx/>
              </a:defRPr>
            </a:lvl1pPr>
            <a:lvl2pPr algn="ctr" lvl="1">
              <a:lnSpc>
                <a:spcPct val="100000"/>
              </a:lnSpc>
              <a:spcBef>
                <a:spcPts val="0"/>
              </a:spcBef>
              <a:spcAft>
                <a:spcPts val="0"/>
              </a:spcAft>
              <a:buSzPts val="5200"/>
              <a:buNone/>
              <a:defRPr sz="5200">
                <a:uFillTx/>
              </a:defRPr>
            </a:lvl2pPr>
            <a:lvl3pPr algn="ctr" lvl="2">
              <a:lnSpc>
                <a:spcPct val="100000"/>
              </a:lnSpc>
              <a:spcBef>
                <a:spcPts val="0"/>
              </a:spcBef>
              <a:spcAft>
                <a:spcPts val="0"/>
              </a:spcAft>
              <a:buSzPts val="5200"/>
              <a:buNone/>
              <a:defRPr sz="5200">
                <a:uFillTx/>
              </a:defRPr>
            </a:lvl3pPr>
            <a:lvl4pPr algn="ctr" lvl="3">
              <a:lnSpc>
                <a:spcPct val="100000"/>
              </a:lnSpc>
              <a:spcBef>
                <a:spcPts val="0"/>
              </a:spcBef>
              <a:spcAft>
                <a:spcPts val="0"/>
              </a:spcAft>
              <a:buSzPts val="5200"/>
              <a:buNone/>
              <a:defRPr sz="5200">
                <a:uFillTx/>
              </a:defRPr>
            </a:lvl4pPr>
            <a:lvl5pPr algn="ctr" lvl="4">
              <a:lnSpc>
                <a:spcPct val="100000"/>
              </a:lnSpc>
              <a:spcBef>
                <a:spcPts val="0"/>
              </a:spcBef>
              <a:spcAft>
                <a:spcPts val="0"/>
              </a:spcAft>
              <a:buSzPts val="5200"/>
              <a:buNone/>
              <a:defRPr sz="5200">
                <a:uFillTx/>
              </a:defRPr>
            </a:lvl5pPr>
            <a:lvl6pPr algn="ctr" lvl="5">
              <a:lnSpc>
                <a:spcPct val="100000"/>
              </a:lnSpc>
              <a:spcBef>
                <a:spcPts val="0"/>
              </a:spcBef>
              <a:spcAft>
                <a:spcPts val="0"/>
              </a:spcAft>
              <a:buSzPts val="5200"/>
              <a:buNone/>
              <a:defRPr sz="5200">
                <a:uFillTx/>
              </a:defRPr>
            </a:lvl6pPr>
            <a:lvl7pPr algn="ctr" lvl="6">
              <a:lnSpc>
                <a:spcPct val="100000"/>
              </a:lnSpc>
              <a:spcBef>
                <a:spcPts val="0"/>
              </a:spcBef>
              <a:spcAft>
                <a:spcPts val="0"/>
              </a:spcAft>
              <a:buSzPts val="5200"/>
              <a:buNone/>
              <a:defRPr sz="5200">
                <a:uFillTx/>
              </a:defRPr>
            </a:lvl7pPr>
            <a:lvl8pPr algn="ctr" lvl="7">
              <a:lnSpc>
                <a:spcPct val="100000"/>
              </a:lnSpc>
              <a:spcBef>
                <a:spcPts val="0"/>
              </a:spcBef>
              <a:spcAft>
                <a:spcPts val="0"/>
              </a:spcAft>
              <a:buSzPts val="5200"/>
              <a:buNone/>
              <a:defRPr sz="5200">
                <a:uFillTx/>
              </a:defRPr>
            </a:lvl8pPr>
            <a:lvl9pPr algn="ctr" lvl="8">
              <a:lnSpc>
                <a:spcPct val="100000"/>
              </a:lnSpc>
              <a:spcBef>
                <a:spcPts val="0"/>
              </a:spcBef>
              <a:spcAft>
                <a:spcPts val="0"/>
              </a:spcAft>
              <a:buSzPts val="5200"/>
              <a:buNone/>
              <a:defRPr sz="52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Google Shape;11;p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sub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2834125"/>
            <a:ext cx="8520600" cy="792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ctr" lvl="0">
              <a:lnSpc>
                <a:spcPct val="100000"/>
              </a:lnSpc>
              <a:spcBef>
                <a:spcPts val="0"/>
              </a:spcBef>
              <a:spcAft>
                <a:spcPts val="0"/>
              </a:spcAft>
              <a:buSzPts val="2800"/>
              <a:buNone/>
              <a:defRPr sz="2800">
                <a:uFillTx/>
              </a:defRPr>
            </a:lvl1pPr>
            <a:lvl2pPr algn="ctr" lvl="1">
              <a:lnSpc>
                <a:spcPct val="100000"/>
              </a:lnSpc>
              <a:spcBef>
                <a:spcPts val="0"/>
              </a:spcBef>
              <a:spcAft>
                <a:spcPts val="0"/>
              </a:spcAft>
              <a:buSzPts val="2800"/>
              <a:buNone/>
              <a:defRPr sz="2800">
                <a:uFillTx/>
              </a:defRPr>
            </a:lvl2pPr>
            <a:lvl3pPr algn="ctr" lvl="2">
              <a:lnSpc>
                <a:spcPct val="100000"/>
              </a:lnSpc>
              <a:spcBef>
                <a:spcPts val="0"/>
              </a:spcBef>
              <a:spcAft>
                <a:spcPts val="0"/>
              </a:spcAft>
              <a:buSzPts val="2800"/>
              <a:buNone/>
              <a:defRPr sz="2800">
                <a:uFillTx/>
              </a:defRPr>
            </a:lvl3pPr>
            <a:lvl4pPr algn="ctr" lvl="3">
              <a:lnSpc>
                <a:spcPct val="100000"/>
              </a:lnSpc>
              <a:spcBef>
                <a:spcPts val="0"/>
              </a:spcBef>
              <a:spcAft>
                <a:spcPts val="0"/>
              </a:spcAft>
              <a:buSzPts val="2800"/>
              <a:buNone/>
              <a:defRPr sz="2800">
                <a:uFillTx/>
              </a:defRPr>
            </a:lvl4pPr>
            <a:lvl5pPr algn="ctr" lvl="4">
              <a:lnSpc>
                <a:spcPct val="100000"/>
              </a:lnSpc>
              <a:spcBef>
                <a:spcPts val="0"/>
              </a:spcBef>
              <a:spcAft>
                <a:spcPts val="0"/>
              </a:spcAft>
              <a:buSzPts val="2800"/>
              <a:buNone/>
              <a:defRPr sz="2800">
                <a:uFillTx/>
              </a:defRPr>
            </a:lvl5pPr>
            <a:lvl6pPr algn="ctr" lvl="5">
              <a:lnSpc>
                <a:spcPct val="100000"/>
              </a:lnSpc>
              <a:spcBef>
                <a:spcPts val="0"/>
              </a:spcBef>
              <a:spcAft>
                <a:spcPts val="0"/>
              </a:spcAft>
              <a:buSzPts val="2800"/>
              <a:buNone/>
              <a:defRPr sz="2800">
                <a:uFillTx/>
              </a:defRPr>
            </a:lvl6pPr>
            <a:lvl7pPr algn="ctr" lvl="6">
              <a:lnSpc>
                <a:spcPct val="100000"/>
              </a:lnSpc>
              <a:spcBef>
                <a:spcPts val="0"/>
              </a:spcBef>
              <a:spcAft>
                <a:spcPts val="0"/>
              </a:spcAft>
              <a:buSzPts val="2800"/>
              <a:buNone/>
              <a:defRPr sz="2800">
                <a:uFillTx/>
              </a:defRPr>
            </a:lvl7pPr>
            <a:lvl8pPr algn="ctr" lvl="7">
              <a:lnSpc>
                <a:spcPct val="100000"/>
              </a:lnSpc>
              <a:spcBef>
                <a:spcPts val="0"/>
              </a:spcBef>
              <a:spcAft>
                <a:spcPts val="0"/>
              </a:spcAft>
              <a:buSzPts val="2800"/>
              <a:buNone/>
              <a:defRPr sz="2800">
                <a:uFillTx/>
              </a:defRPr>
            </a:lvl8pPr>
            <a:lvl9pPr algn="ctr" lvl="8">
              <a:lnSpc>
                <a:spcPct val="100000"/>
              </a:lnSpc>
              <a:spcBef>
                <a:spcPts val="0"/>
              </a:spcBef>
              <a:spcAft>
                <a:spcPts val="0"/>
              </a:spcAft>
              <a:buSzPts val="2800"/>
              <a:buNone/>
              <a:defRPr sz="28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Google Shape;12;p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0.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BIG_NUMBER">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 name="Shape 4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 name="Google Shape;45;p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06125"/>
            <a:ext cx="8520600" cy="19635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91425" lIns="91425" rIns="91425" spcFirstLastPara="1" tIns="91425" wrap="square">
            <a:noAutofit/>
          </a:bodyPr>
          <a:lstStyle>
            <a:lvl1pPr algn="ctr" lvl="0">
              <a:lnSpc>
                <a:spcPct val="100000"/>
              </a:lnSpc>
              <a:spcBef>
                <a:spcPts val="0"/>
              </a:spcBef>
              <a:spcAft>
                <a:spcPts val="0"/>
              </a:spcAft>
              <a:buSzPts val="12000"/>
              <a:buNone/>
              <a:defRPr sz="12000">
                <a:uFillTx/>
              </a:defRPr>
            </a:lvl1pPr>
            <a:lvl2pPr algn="ctr" lvl="1">
              <a:lnSpc>
                <a:spcPct val="100000"/>
              </a:lnSpc>
              <a:spcBef>
                <a:spcPts val="0"/>
              </a:spcBef>
              <a:spcAft>
                <a:spcPts val="0"/>
              </a:spcAft>
              <a:buSzPts val="12000"/>
              <a:buNone/>
              <a:defRPr sz="12000">
                <a:uFillTx/>
              </a:defRPr>
            </a:lvl2pPr>
            <a:lvl3pPr algn="ctr" lvl="2">
              <a:lnSpc>
                <a:spcPct val="100000"/>
              </a:lnSpc>
              <a:spcBef>
                <a:spcPts val="0"/>
              </a:spcBef>
              <a:spcAft>
                <a:spcPts val="0"/>
              </a:spcAft>
              <a:buSzPts val="12000"/>
              <a:buNone/>
              <a:defRPr sz="12000">
                <a:uFillTx/>
              </a:defRPr>
            </a:lvl3pPr>
            <a:lvl4pPr algn="ctr" lvl="3">
              <a:lnSpc>
                <a:spcPct val="100000"/>
              </a:lnSpc>
              <a:spcBef>
                <a:spcPts val="0"/>
              </a:spcBef>
              <a:spcAft>
                <a:spcPts val="0"/>
              </a:spcAft>
              <a:buSzPts val="12000"/>
              <a:buNone/>
              <a:defRPr sz="12000">
                <a:uFillTx/>
              </a:defRPr>
            </a:lvl4pPr>
            <a:lvl5pPr algn="ctr" lvl="4">
              <a:lnSpc>
                <a:spcPct val="100000"/>
              </a:lnSpc>
              <a:spcBef>
                <a:spcPts val="0"/>
              </a:spcBef>
              <a:spcAft>
                <a:spcPts val="0"/>
              </a:spcAft>
              <a:buSzPts val="12000"/>
              <a:buNone/>
              <a:defRPr sz="12000">
                <a:uFillTx/>
              </a:defRPr>
            </a:lvl5pPr>
            <a:lvl6pPr algn="ctr" lvl="5">
              <a:lnSpc>
                <a:spcPct val="100000"/>
              </a:lnSpc>
              <a:spcBef>
                <a:spcPts val="0"/>
              </a:spcBef>
              <a:spcAft>
                <a:spcPts val="0"/>
              </a:spcAft>
              <a:buSzPts val="12000"/>
              <a:buNone/>
              <a:defRPr sz="12000">
                <a:uFillTx/>
              </a:defRPr>
            </a:lvl6pPr>
            <a:lvl7pPr algn="ctr" lvl="6">
              <a:lnSpc>
                <a:spcPct val="100000"/>
              </a:lnSpc>
              <a:spcBef>
                <a:spcPts val="0"/>
              </a:spcBef>
              <a:spcAft>
                <a:spcPts val="0"/>
              </a:spcAft>
              <a:buSzPts val="12000"/>
              <a:buNone/>
              <a:defRPr sz="12000">
                <a:uFillTx/>
              </a:defRPr>
            </a:lvl7pPr>
            <a:lvl8pPr algn="ctr" lvl="7">
              <a:lnSpc>
                <a:spcPct val="100000"/>
              </a:lnSpc>
              <a:spcBef>
                <a:spcPts val="0"/>
              </a:spcBef>
              <a:spcAft>
                <a:spcPts val="0"/>
              </a:spcAft>
              <a:buSzPts val="12000"/>
              <a:buNone/>
              <a:defRPr sz="12000">
                <a:uFillTx/>
              </a:defRPr>
            </a:lvl8pPr>
            <a:lvl9pPr algn="ctr" lvl="8">
              <a:lnSpc>
                <a:spcPct val="100000"/>
              </a:lnSpc>
              <a:spcBef>
                <a:spcPts val="0"/>
              </a:spcBef>
              <a:spcAft>
                <a:spcPts val="0"/>
              </a:spcAft>
              <a:buSzPts val="12000"/>
              <a:buNone/>
              <a:defRPr sz="12000">
                <a:uFillTx/>
              </a:defRPr>
            </a:lvl9pPr>
          </a:lstStyle>
          <a:p>
            <a:r>
              <a:rPr>
                <a:uFillTx/>
              </a:rPr>
              <a:t>xx%</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 name="Google Shape;46;p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3152225"/>
            <a:ext cx="8520600" cy="1300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ctr" indent="-342900" lvl="0" marL="457200">
              <a:lnSpc>
                <a:spcPct val="115000"/>
              </a:lnSpc>
              <a:spcBef>
                <a:spcPts val="0"/>
              </a:spcBef>
              <a:spcAft>
                <a:spcPts val="0"/>
              </a:spcAft>
              <a:buSzPts val="1800"/>
              <a:buChar char="●"/>
              <a:defRPr>
                <a:uFillTx/>
              </a:defRPr>
            </a:lvl1pPr>
            <a:lvl2pPr algn="ctr" indent="-317500" lvl="1" marL="914400">
              <a:lnSpc>
                <a:spcPct val="115000"/>
              </a:lnSpc>
              <a:spcBef>
                <a:spcPts val="1600"/>
              </a:spcBef>
              <a:spcAft>
                <a:spcPts val="0"/>
              </a:spcAft>
              <a:buSzPts val="1400"/>
              <a:buChar char="○"/>
              <a:defRPr>
                <a:uFillTx/>
              </a:defRPr>
            </a:lvl2pPr>
            <a:lvl3pPr algn="ctr" indent="-317500" lvl="2" marL="1371600">
              <a:lnSpc>
                <a:spcPct val="115000"/>
              </a:lnSpc>
              <a:spcBef>
                <a:spcPts val="1600"/>
              </a:spcBef>
              <a:spcAft>
                <a:spcPts val="0"/>
              </a:spcAft>
              <a:buSzPts val="1400"/>
              <a:buChar char="■"/>
              <a:defRPr>
                <a:uFillTx/>
              </a:defRPr>
            </a:lvl3pPr>
            <a:lvl4pPr algn="ctr" indent="-317500" lvl="3" marL="1828800">
              <a:lnSpc>
                <a:spcPct val="115000"/>
              </a:lnSpc>
              <a:spcBef>
                <a:spcPts val="1600"/>
              </a:spcBef>
              <a:spcAft>
                <a:spcPts val="0"/>
              </a:spcAft>
              <a:buSzPts val="1400"/>
              <a:buChar char="●"/>
              <a:defRPr>
                <a:uFillTx/>
              </a:defRPr>
            </a:lvl4pPr>
            <a:lvl5pPr algn="ctr" indent="-317500" lvl="4" marL="2286000">
              <a:lnSpc>
                <a:spcPct val="115000"/>
              </a:lnSpc>
              <a:spcBef>
                <a:spcPts val="1600"/>
              </a:spcBef>
              <a:spcAft>
                <a:spcPts val="0"/>
              </a:spcAft>
              <a:buSzPts val="1400"/>
              <a:buChar char="○"/>
              <a:defRPr>
                <a:uFillTx/>
              </a:defRPr>
            </a:lvl5pPr>
            <a:lvl6pPr algn="ctr" indent="-317500" lvl="5" marL="2743200">
              <a:lnSpc>
                <a:spcPct val="115000"/>
              </a:lnSpc>
              <a:spcBef>
                <a:spcPts val="1600"/>
              </a:spcBef>
              <a:spcAft>
                <a:spcPts val="0"/>
              </a:spcAft>
              <a:buSzPts val="1400"/>
              <a:buChar char="■"/>
              <a:defRPr>
                <a:uFillTx/>
              </a:defRPr>
            </a:lvl6pPr>
            <a:lvl7pPr algn="ctr" indent="-317500" lvl="6" marL="3200400">
              <a:lnSpc>
                <a:spcPct val="115000"/>
              </a:lnSpc>
              <a:spcBef>
                <a:spcPts val="1600"/>
              </a:spcBef>
              <a:spcAft>
                <a:spcPts val="0"/>
              </a:spcAft>
              <a:buSzPts val="1400"/>
              <a:buChar char="●"/>
              <a:defRPr>
                <a:uFillTx/>
              </a:defRPr>
            </a:lvl7pPr>
            <a:lvl8pPr algn="ctr" indent="-317500" lvl="7" marL="3657600">
              <a:lnSpc>
                <a:spcPct val="115000"/>
              </a:lnSpc>
              <a:spcBef>
                <a:spcPts val="1600"/>
              </a:spcBef>
              <a:spcAft>
                <a:spcPts val="0"/>
              </a:spcAft>
              <a:buSzPts val="1400"/>
              <a:buChar char="○"/>
              <a:defRPr>
                <a:uFillTx/>
              </a:defRPr>
            </a:lvl8pPr>
            <a:lvl9pPr algn="ctr" indent="-317500" lvl="8" marL="4114800">
              <a:lnSpc>
                <a:spcPct val="115000"/>
              </a:lnSpc>
              <a:spcBef>
                <a:spcPts val="1600"/>
              </a:spcBef>
              <a:spcAft>
                <a:spcPts val="1600"/>
              </a:spcAft>
              <a:buSzPts val="14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7" name="Google Shape;47;p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blank">
  <p:cSld name="BLANK">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8" name="Shape 4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9" name="Google Shape;49;p1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LE_AND_BODY">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Shape 1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Google Shape;14;p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lvl="0">
              <a:lnSpc>
                <a:spcPct val="100000"/>
              </a:lnSpc>
              <a:spcBef>
                <a:spcPts val="0"/>
              </a:spcBef>
              <a:spcAft>
                <a:spcPts val="0"/>
              </a:spcAft>
              <a:buSzPts val="2800"/>
              <a:buNone/>
              <a:defRPr>
                <a:uFillTx/>
              </a:defRPr>
            </a:lvl1pPr>
            <a:lvl2pPr algn="l" lvl="1">
              <a:lnSpc>
                <a:spcPct val="100000"/>
              </a:lnSpc>
              <a:spcBef>
                <a:spcPts val="0"/>
              </a:spcBef>
              <a:spcAft>
                <a:spcPts val="0"/>
              </a:spcAft>
              <a:buSzPts val="2800"/>
              <a:buNone/>
              <a:defRPr>
                <a:uFillTx/>
              </a:defRPr>
            </a:lvl2pPr>
            <a:lvl3pPr algn="l" lvl="2">
              <a:lnSpc>
                <a:spcPct val="100000"/>
              </a:lnSpc>
              <a:spcBef>
                <a:spcPts val="0"/>
              </a:spcBef>
              <a:spcAft>
                <a:spcPts val="0"/>
              </a:spcAft>
              <a:buSzPts val="2800"/>
              <a:buNone/>
              <a:defRPr>
                <a:uFillTx/>
              </a:defRPr>
            </a:lvl3pPr>
            <a:lvl4pPr algn="l" lvl="3">
              <a:lnSpc>
                <a:spcPct val="100000"/>
              </a:lnSpc>
              <a:spcBef>
                <a:spcPts val="0"/>
              </a:spcBef>
              <a:spcAft>
                <a:spcPts val="0"/>
              </a:spcAft>
              <a:buSzPts val="2800"/>
              <a:buNone/>
              <a:defRPr>
                <a:uFillTx/>
              </a:defRPr>
            </a:lvl4pPr>
            <a:lvl5pPr algn="l" lvl="4">
              <a:lnSpc>
                <a:spcPct val="100000"/>
              </a:lnSpc>
              <a:spcBef>
                <a:spcPts val="0"/>
              </a:spcBef>
              <a:spcAft>
                <a:spcPts val="0"/>
              </a:spcAft>
              <a:buSzPts val="2800"/>
              <a:buNone/>
              <a:defRPr>
                <a:uFillTx/>
              </a:defRPr>
            </a:lvl5pPr>
            <a:lvl6pPr algn="l" lvl="5">
              <a:lnSpc>
                <a:spcPct val="100000"/>
              </a:lnSpc>
              <a:spcBef>
                <a:spcPts val="0"/>
              </a:spcBef>
              <a:spcAft>
                <a:spcPts val="0"/>
              </a:spcAft>
              <a:buSzPts val="2800"/>
              <a:buNone/>
              <a:defRPr>
                <a:uFillTx/>
              </a:defRPr>
            </a:lvl6pPr>
            <a:lvl7pPr algn="l" lvl="6">
              <a:lnSpc>
                <a:spcPct val="100000"/>
              </a:lnSpc>
              <a:spcBef>
                <a:spcPts val="0"/>
              </a:spcBef>
              <a:spcAft>
                <a:spcPts val="0"/>
              </a:spcAft>
              <a:buSzPts val="2800"/>
              <a:buNone/>
              <a:defRPr>
                <a:uFillTx/>
              </a:defRPr>
            </a:lvl7pPr>
            <a:lvl8pPr algn="l" lvl="7">
              <a:lnSpc>
                <a:spcPct val="100000"/>
              </a:lnSpc>
              <a:spcBef>
                <a:spcPts val="0"/>
              </a:spcBef>
              <a:spcAft>
                <a:spcPts val="0"/>
              </a:spcAft>
              <a:buSzPts val="2800"/>
              <a:buNone/>
              <a:defRPr>
                <a:uFillTx/>
              </a:defRPr>
            </a:lvl8pPr>
            <a:lvl9pPr algn="l" lvl="8">
              <a:lnSpc>
                <a:spcPct val="100000"/>
              </a:lnSpc>
              <a:spcBef>
                <a:spcPts val="0"/>
              </a:spcBef>
              <a:spcAft>
                <a:spcPts val="0"/>
              </a:spcAft>
              <a:buSzPts val="28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 name="Google Shape;15;p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indent="-342900" lvl="0" marL="457200">
              <a:lnSpc>
                <a:spcPct val="115000"/>
              </a:lnSpc>
              <a:spcBef>
                <a:spcPts val="0"/>
              </a:spcBef>
              <a:spcAft>
                <a:spcPts val="0"/>
              </a:spcAft>
              <a:buSzPts val="1800"/>
              <a:buChar char="●"/>
              <a:defRPr>
                <a:uFillTx/>
              </a:defRPr>
            </a:lvl1pPr>
            <a:lvl2pPr algn="l" indent="-317500" lvl="1" marL="914400">
              <a:lnSpc>
                <a:spcPct val="115000"/>
              </a:lnSpc>
              <a:spcBef>
                <a:spcPts val="1600"/>
              </a:spcBef>
              <a:spcAft>
                <a:spcPts val="0"/>
              </a:spcAft>
              <a:buSzPts val="1400"/>
              <a:buChar char="○"/>
              <a:defRPr>
                <a:uFillTx/>
              </a:defRPr>
            </a:lvl2pPr>
            <a:lvl3pPr algn="l" indent="-317500" lvl="2" marL="1371600">
              <a:lnSpc>
                <a:spcPct val="115000"/>
              </a:lnSpc>
              <a:spcBef>
                <a:spcPts val="1600"/>
              </a:spcBef>
              <a:spcAft>
                <a:spcPts val="0"/>
              </a:spcAft>
              <a:buSzPts val="1400"/>
              <a:buChar char="■"/>
              <a:defRPr>
                <a:uFillTx/>
              </a:defRPr>
            </a:lvl3pPr>
            <a:lvl4pPr algn="l" indent="-317500" lvl="3" marL="1828800">
              <a:lnSpc>
                <a:spcPct val="115000"/>
              </a:lnSpc>
              <a:spcBef>
                <a:spcPts val="1600"/>
              </a:spcBef>
              <a:spcAft>
                <a:spcPts val="0"/>
              </a:spcAft>
              <a:buSzPts val="1400"/>
              <a:buChar char="●"/>
              <a:defRPr>
                <a:uFillTx/>
              </a:defRPr>
            </a:lvl4pPr>
            <a:lvl5pPr algn="l" indent="-317500" lvl="4" marL="2286000">
              <a:lnSpc>
                <a:spcPct val="115000"/>
              </a:lnSpc>
              <a:spcBef>
                <a:spcPts val="1600"/>
              </a:spcBef>
              <a:spcAft>
                <a:spcPts val="0"/>
              </a:spcAft>
              <a:buSzPts val="1400"/>
              <a:buChar char="○"/>
              <a:defRPr>
                <a:uFillTx/>
              </a:defRPr>
            </a:lvl5pPr>
            <a:lvl6pPr algn="l" indent="-317500" lvl="5" marL="2743200">
              <a:lnSpc>
                <a:spcPct val="115000"/>
              </a:lnSpc>
              <a:spcBef>
                <a:spcPts val="1600"/>
              </a:spcBef>
              <a:spcAft>
                <a:spcPts val="0"/>
              </a:spcAft>
              <a:buSzPts val="1400"/>
              <a:buChar char="■"/>
              <a:defRPr>
                <a:uFillTx/>
              </a:defRPr>
            </a:lvl6pPr>
            <a:lvl7pPr algn="l" indent="-317500" lvl="6" marL="3200400">
              <a:lnSpc>
                <a:spcPct val="115000"/>
              </a:lnSpc>
              <a:spcBef>
                <a:spcPts val="1600"/>
              </a:spcBef>
              <a:spcAft>
                <a:spcPts val="0"/>
              </a:spcAft>
              <a:buSzPts val="1400"/>
              <a:buChar char="●"/>
              <a:defRPr>
                <a:uFillTx/>
              </a:defRPr>
            </a:lvl7pPr>
            <a:lvl8pPr algn="l" indent="-317500" lvl="7" marL="3657600">
              <a:lnSpc>
                <a:spcPct val="115000"/>
              </a:lnSpc>
              <a:spcBef>
                <a:spcPts val="1600"/>
              </a:spcBef>
              <a:spcAft>
                <a:spcPts val="0"/>
              </a:spcAft>
              <a:buSzPts val="1400"/>
              <a:buChar char="○"/>
              <a:defRPr>
                <a:uFillTx/>
              </a:defRPr>
            </a:lvl8pPr>
            <a:lvl9pPr algn="l" indent="-317500" lvl="8" marL="4114800">
              <a:lnSpc>
                <a:spcPct val="115000"/>
              </a:lnSpc>
              <a:spcBef>
                <a:spcPts val="1600"/>
              </a:spcBef>
              <a:spcAft>
                <a:spcPts val="1600"/>
              </a:spcAft>
              <a:buSzPts val="1400"/>
              <a:buChar char="■"/>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Google Shape;16;p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secHead">
  <p:cSld name="SECTION_HEADER">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 name="Shape 1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 name="Google Shape;18;p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2150850"/>
            <a:ext cx="8520600" cy="841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ctr" lvl="0">
              <a:lnSpc>
                <a:spcPct val="100000"/>
              </a:lnSpc>
              <a:spcBef>
                <a:spcPts val="0"/>
              </a:spcBef>
              <a:spcAft>
                <a:spcPts val="0"/>
              </a:spcAft>
              <a:buSzPts val="3600"/>
              <a:buNone/>
              <a:defRPr sz="3600">
                <a:uFillTx/>
              </a:defRPr>
            </a:lvl1pPr>
            <a:lvl2pPr algn="ctr" lvl="1">
              <a:lnSpc>
                <a:spcPct val="100000"/>
              </a:lnSpc>
              <a:spcBef>
                <a:spcPts val="0"/>
              </a:spcBef>
              <a:spcAft>
                <a:spcPts val="0"/>
              </a:spcAft>
              <a:buSzPts val="3600"/>
              <a:buNone/>
              <a:defRPr sz="3600">
                <a:uFillTx/>
              </a:defRPr>
            </a:lvl2pPr>
            <a:lvl3pPr algn="ctr" lvl="2">
              <a:lnSpc>
                <a:spcPct val="100000"/>
              </a:lnSpc>
              <a:spcBef>
                <a:spcPts val="0"/>
              </a:spcBef>
              <a:spcAft>
                <a:spcPts val="0"/>
              </a:spcAft>
              <a:buSzPts val="3600"/>
              <a:buNone/>
              <a:defRPr sz="3600">
                <a:uFillTx/>
              </a:defRPr>
            </a:lvl3pPr>
            <a:lvl4pPr algn="ctr" lvl="3">
              <a:lnSpc>
                <a:spcPct val="100000"/>
              </a:lnSpc>
              <a:spcBef>
                <a:spcPts val="0"/>
              </a:spcBef>
              <a:spcAft>
                <a:spcPts val="0"/>
              </a:spcAft>
              <a:buSzPts val="3600"/>
              <a:buNone/>
              <a:defRPr sz="3600">
                <a:uFillTx/>
              </a:defRPr>
            </a:lvl4pPr>
            <a:lvl5pPr algn="ctr" lvl="4">
              <a:lnSpc>
                <a:spcPct val="100000"/>
              </a:lnSpc>
              <a:spcBef>
                <a:spcPts val="0"/>
              </a:spcBef>
              <a:spcAft>
                <a:spcPts val="0"/>
              </a:spcAft>
              <a:buSzPts val="3600"/>
              <a:buNone/>
              <a:defRPr sz="3600">
                <a:uFillTx/>
              </a:defRPr>
            </a:lvl5pPr>
            <a:lvl6pPr algn="ctr" lvl="5">
              <a:lnSpc>
                <a:spcPct val="100000"/>
              </a:lnSpc>
              <a:spcBef>
                <a:spcPts val="0"/>
              </a:spcBef>
              <a:spcAft>
                <a:spcPts val="0"/>
              </a:spcAft>
              <a:buSzPts val="3600"/>
              <a:buNone/>
              <a:defRPr sz="3600">
                <a:uFillTx/>
              </a:defRPr>
            </a:lvl6pPr>
            <a:lvl7pPr algn="ctr" lvl="6">
              <a:lnSpc>
                <a:spcPct val="100000"/>
              </a:lnSpc>
              <a:spcBef>
                <a:spcPts val="0"/>
              </a:spcBef>
              <a:spcAft>
                <a:spcPts val="0"/>
              </a:spcAft>
              <a:buSzPts val="3600"/>
              <a:buNone/>
              <a:defRPr sz="3600">
                <a:uFillTx/>
              </a:defRPr>
            </a:lvl7pPr>
            <a:lvl8pPr algn="ctr" lvl="7">
              <a:lnSpc>
                <a:spcPct val="100000"/>
              </a:lnSpc>
              <a:spcBef>
                <a:spcPts val="0"/>
              </a:spcBef>
              <a:spcAft>
                <a:spcPts val="0"/>
              </a:spcAft>
              <a:buSzPts val="3600"/>
              <a:buNone/>
              <a:defRPr sz="3600">
                <a:uFillTx/>
              </a:defRPr>
            </a:lvl8pPr>
            <a:lvl9pPr algn="ctr" lvl="8">
              <a:lnSpc>
                <a:spcPct val="100000"/>
              </a:lnSpc>
              <a:spcBef>
                <a:spcPts val="0"/>
              </a:spcBef>
              <a:spcAft>
                <a:spcPts val="0"/>
              </a:spcAft>
              <a:buSzPts val="3600"/>
              <a:buNone/>
              <a:defRPr sz="36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 name="Google Shape;19;p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woColTx">
  <p:cSld name="TITLE_AND_TWO_COLUMNS">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 name="Shape 2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 name="Google Shape;21;p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lvl="0">
              <a:lnSpc>
                <a:spcPct val="100000"/>
              </a:lnSpc>
              <a:spcBef>
                <a:spcPts val="0"/>
              </a:spcBef>
              <a:spcAft>
                <a:spcPts val="0"/>
              </a:spcAft>
              <a:buSzPts val="2800"/>
              <a:buNone/>
              <a:defRPr>
                <a:uFillTx/>
              </a:defRPr>
            </a:lvl1pPr>
            <a:lvl2pPr algn="l" lvl="1">
              <a:lnSpc>
                <a:spcPct val="100000"/>
              </a:lnSpc>
              <a:spcBef>
                <a:spcPts val="0"/>
              </a:spcBef>
              <a:spcAft>
                <a:spcPts val="0"/>
              </a:spcAft>
              <a:buSzPts val="2800"/>
              <a:buNone/>
              <a:defRPr>
                <a:uFillTx/>
              </a:defRPr>
            </a:lvl2pPr>
            <a:lvl3pPr algn="l" lvl="2">
              <a:lnSpc>
                <a:spcPct val="100000"/>
              </a:lnSpc>
              <a:spcBef>
                <a:spcPts val="0"/>
              </a:spcBef>
              <a:spcAft>
                <a:spcPts val="0"/>
              </a:spcAft>
              <a:buSzPts val="2800"/>
              <a:buNone/>
              <a:defRPr>
                <a:uFillTx/>
              </a:defRPr>
            </a:lvl3pPr>
            <a:lvl4pPr algn="l" lvl="3">
              <a:lnSpc>
                <a:spcPct val="100000"/>
              </a:lnSpc>
              <a:spcBef>
                <a:spcPts val="0"/>
              </a:spcBef>
              <a:spcAft>
                <a:spcPts val="0"/>
              </a:spcAft>
              <a:buSzPts val="2800"/>
              <a:buNone/>
              <a:defRPr>
                <a:uFillTx/>
              </a:defRPr>
            </a:lvl4pPr>
            <a:lvl5pPr algn="l" lvl="4">
              <a:lnSpc>
                <a:spcPct val="100000"/>
              </a:lnSpc>
              <a:spcBef>
                <a:spcPts val="0"/>
              </a:spcBef>
              <a:spcAft>
                <a:spcPts val="0"/>
              </a:spcAft>
              <a:buSzPts val="2800"/>
              <a:buNone/>
              <a:defRPr>
                <a:uFillTx/>
              </a:defRPr>
            </a:lvl5pPr>
            <a:lvl6pPr algn="l" lvl="5">
              <a:lnSpc>
                <a:spcPct val="100000"/>
              </a:lnSpc>
              <a:spcBef>
                <a:spcPts val="0"/>
              </a:spcBef>
              <a:spcAft>
                <a:spcPts val="0"/>
              </a:spcAft>
              <a:buSzPts val="2800"/>
              <a:buNone/>
              <a:defRPr>
                <a:uFillTx/>
              </a:defRPr>
            </a:lvl6pPr>
            <a:lvl7pPr algn="l" lvl="6">
              <a:lnSpc>
                <a:spcPct val="100000"/>
              </a:lnSpc>
              <a:spcBef>
                <a:spcPts val="0"/>
              </a:spcBef>
              <a:spcAft>
                <a:spcPts val="0"/>
              </a:spcAft>
              <a:buSzPts val="2800"/>
              <a:buNone/>
              <a:defRPr>
                <a:uFillTx/>
              </a:defRPr>
            </a:lvl7pPr>
            <a:lvl8pPr algn="l" lvl="7">
              <a:lnSpc>
                <a:spcPct val="100000"/>
              </a:lnSpc>
              <a:spcBef>
                <a:spcPts val="0"/>
              </a:spcBef>
              <a:spcAft>
                <a:spcPts val="0"/>
              </a:spcAft>
              <a:buSzPts val="2800"/>
              <a:buNone/>
              <a:defRPr>
                <a:uFillTx/>
              </a:defRPr>
            </a:lvl8pPr>
            <a:lvl9pPr algn="l" lvl="8">
              <a:lnSpc>
                <a:spcPct val="100000"/>
              </a:lnSpc>
              <a:spcBef>
                <a:spcPts val="0"/>
              </a:spcBef>
              <a:spcAft>
                <a:spcPts val="0"/>
              </a:spcAft>
              <a:buSzPts val="28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 name="Google Shape;22;p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39999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uFillTx/>
              </a:defRPr>
            </a:lvl1pPr>
            <a:lvl2pPr algn="l" indent="-304800" lvl="1" marL="914400">
              <a:lnSpc>
                <a:spcPct val="115000"/>
              </a:lnSpc>
              <a:spcBef>
                <a:spcPts val="1600"/>
              </a:spcBef>
              <a:spcAft>
                <a:spcPts val="0"/>
              </a:spcAft>
              <a:buSzPts val="1200"/>
              <a:buChar char="○"/>
              <a:defRPr sz="1200">
                <a:uFillTx/>
              </a:defRPr>
            </a:lvl2pPr>
            <a:lvl3pPr algn="l" indent="-304800" lvl="2" marL="1371600">
              <a:lnSpc>
                <a:spcPct val="115000"/>
              </a:lnSpc>
              <a:spcBef>
                <a:spcPts val="1600"/>
              </a:spcBef>
              <a:spcAft>
                <a:spcPts val="0"/>
              </a:spcAft>
              <a:buSzPts val="1200"/>
              <a:buChar char="■"/>
              <a:defRPr sz="1200">
                <a:uFillTx/>
              </a:defRPr>
            </a:lvl3pPr>
            <a:lvl4pPr algn="l" indent="-304800" lvl="3" marL="1828800">
              <a:lnSpc>
                <a:spcPct val="115000"/>
              </a:lnSpc>
              <a:spcBef>
                <a:spcPts val="1600"/>
              </a:spcBef>
              <a:spcAft>
                <a:spcPts val="0"/>
              </a:spcAft>
              <a:buSzPts val="1200"/>
              <a:buChar char="●"/>
              <a:defRPr sz="1200">
                <a:uFillTx/>
              </a:defRPr>
            </a:lvl4pPr>
            <a:lvl5pPr algn="l" indent="-304800" lvl="4" marL="2286000">
              <a:lnSpc>
                <a:spcPct val="115000"/>
              </a:lnSpc>
              <a:spcBef>
                <a:spcPts val="1600"/>
              </a:spcBef>
              <a:spcAft>
                <a:spcPts val="0"/>
              </a:spcAft>
              <a:buSzPts val="1200"/>
              <a:buChar char="○"/>
              <a:defRPr sz="1200">
                <a:uFillTx/>
              </a:defRPr>
            </a:lvl5pPr>
            <a:lvl6pPr algn="l" indent="-304800" lvl="5" marL="2743200">
              <a:lnSpc>
                <a:spcPct val="115000"/>
              </a:lnSpc>
              <a:spcBef>
                <a:spcPts val="1600"/>
              </a:spcBef>
              <a:spcAft>
                <a:spcPts val="0"/>
              </a:spcAft>
              <a:buSzPts val="1200"/>
              <a:buChar char="■"/>
              <a:defRPr sz="1200">
                <a:uFillTx/>
              </a:defRPr>
            </a:lvl6pPr>
            <a:lvl7pPr algn="l" indent="-304800" lvl="6" marL="3200400">
              <a:lnSpc>
                <a:spcPct val="115000"/>
              </a:lnSpc>
              <a:spcBef>
                <a:spcPts val="1600"/>
              </a:spcBef>
              <a:spcAft>
                <a:spcPts val="0"/>
              </a:spcAft>
              <a:buSzPts val="1200"/>
              <a:buChar char="●"/>
              <a:defRPr sz="1200">
                <a:uFillTx/>
              </a:defRPr>
            </a:lvl7pPr>
            <a:lvl8pPr algn="l" indent="-304800" lvl="7" marL="3657600">
              <a:lnSpc>
                <a:spcPct val="115000"/>
              </a:lnSpc>
              <a:spcBef>
                <a:spcPts val="1600"/>
              </a:spcBef>
              <a:spcAft>
                <a:spcPts val="0"/>
              </a:spcAft>
              <a:buSzPts val="1200"/>
              <a:buChar char="○"/>
              <a:defRPr sz="1200">
                <a:uFillTx/>
              </a:defRPr>
            </a:lvl8pPr>
            <a:lvl9pPr algn="l" indent="-304800" lvl="8" marL="4114800">
              <a:lnSpc>
                <a:spcPct val="115000"/>
              </a:lnSpc>
              <a:spcBef>
                <a:spcPts val="1600"/>
              </a:spcBef>
              <a:spcAft>
                <a:spcPts val="1600"/>
              </a:spcAft>
              <a:buSzPts val="1200"/>
              <a:buChar char="■"/>
              <a:defRPr sz="12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 name="Google Shape;23;p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2400" y="1152475"/>
            <a:ext cx="39999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uFillTx/>
              </a:defRPr>
            </a:lvl1pPr>
            <a:lvl2pPr algn="l" indent="-304800" lvl="1" marL="914400">
              <a:lnSpc>
                <a:spcPct val="115000"/>
              </a:lnSpc>
              <a:spcBef>
                <a:spcPts val="1600"/>
              </a:spcBef>
              <a:spcAft>
                <a:spcPts val="0"/>
              </a:spcAft>
              <a:buSzPts val="1200"/>
              <a:buChar char="○"/>
              <a:defRPr sz="1200">
                <a:uFillTx/>
              </a:defRPr>
            </a:lvl2pPr>
            <a:lvl3pPr algn="l" indent="-304800" lvl="2" marL="1371600">
              <a:lnSpc>
                <a:spcPct val="115000"/>
              </a:lnSpc>
              <a:spcBef>
                <a:spcPts val="1600"/>
              </a:spcBef>
              <a:spcAft>
                <a:spcPts val="0"/>
              </a:spcAft>
              <a:buSzPts val="1200"/>
              <a:buChar char="■"/>
              <a:defRPr sz="1200">
                <a:uFillTx/>
              </a:defRPr>
            </a:lvl3pPr>
            <a:lvl4pPr algn="l" indent="-304800" lvl="3" marL="1828800">
              <a:lnSpc>
                <a:spcPct val="115000"/>
              </a:lnSpc>
              <a:spcBef>
                <a:spcPts val="1600"/>
              </a:spcBef>
              <a:spcAft>
                <a:spcPts val="0"/>
              </a:spcAft>
              <a:buSzPts val="1200"/>
              <a:buChar char="●"/>
              <a:defRPr sz="1200">
                <a:uFillTx/>
              </a:defRPr>
            </a:lvl4pPr>
            <a:lvl5pPr algn="l" indent="-304800" lvl="4" marL="2286000">
              <a:lnSpc>
                <a:spcPct val="115000"/>
              </a:lnSpc>
              <a:spcBef>
                <a:spcPts val="1600"/>
              </a:spcBef>
              <a:spcAft>
                <a:spcPts val="0"/>
              </a:spcAft>
              <a:buSzPts val="1200"/>
              <a:buChar char="○"/>
              <a:defRPr sz="1200">
                <a:uFillTx/>
              </a:defRPr>
            </a:lvl5pPr>
            <a:lvl6pPr algn="l" indent="-304800" lvl="5" marL="2743200">
              <a:lnSpc>
                <a:spcPct val="115000"/>
              </a:lnSpc>
              <a:spcBef>
                <a:spcPts val="1600"/>
              </a:spcBef>
              <a:spcAft>
                <a:spcPts val="0"/>
              </a:spcAft>
              <a:buSzPts val="1200"/>
              <a:buChar char="■"/>
              <a:defRPr sz="1200">
                <a:uFillTx/>
              </a:defRPr>
            </a:lvl6pPr>
            <a:lvl7pPr algn="l" indent="-304800" lvl="6" marL="3200400">
              <a:lnSpc>
                <a:spcPct val="115000"/>
              </a:lnSpc>
              <a:spcBef>
                <a:spcPts val="1600"/>
              </a:spcBef>
              <a:spcAft>
                <a:spcPts val="0"/>
              </a:spcAft>
              <a:buSzPts val="1200"/>
              <a:buChar char="●"/>
              <a:defRPr sz="1200">
                <a:uFillTx/>
              </a:defRPr>
            </a:lvl7pPr>
            <a:lvl8pPr algn="l" indent="-304800" lvl="7" marL="3657600">
              <a:lnSpc>
                <a:spcPct val="115000"/>
              </a:lnSpc>
              <a:spcBef>
                <a:spcPts val="1600"/>
              </a:spcBef>
              <a:spcAft>
                <a:spcPts val="0"/>
              </a:spcAft>
              <a:buSzPts val="1200"/>
              <a:buChar char="○"/>
              <a:defRPr sz="1200">
                <a:uFillTx/>
              </a:defRPr>
            </a:lvl8pPr>
            <a:lvl9pPr algn="l" indent="-304800" lvl="8" marL="4114800">
              <a:lnSpc>
                <a:spcPct val="115000"/>
              </a:lnSpc>
              <a:spcBef>
                <a:spcPts val="1600"/>
              </a:spcBef>
              <a:spcAft>
                <a:spcPts val="1600"/>
              </a:spcAft>
              <a:buSzPts val="1200"/>
              <a:buChar char="■"/>
              <a:defRPr sz="12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 name="Google Shape;24;p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itleOnly">
  <p:cSld name="TITLE_ONLY">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 name="Shape 2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 name="Google Shape;26;p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lvl="0">
              <a:lnSpc>
                <a:spcPct val="100000"/>
              </a:lnSpc>
              <a:spcBef>
                <a:spcPts val="0"/>
              </a:spcBef>
              <a:spcAft>
                <a:spcPts val="0"/>
              </a:spcAft>
              <a:buSzPts val="2800"/>
              <a:buNone/>
              <a:defRPr>
                <a:uFillTx/>
              </a:defRPr>
            </a:lvl1pPr>
            <a:lvl2pPr algn="l" lvl="1">
              <a:lnSpc>
                <a:spcPct val="100000"/>
              </a:lnSpc>
              <a:spcBef>
                <a:spcPts val="0"/>
              </a:spcBef>
              <a:spcAft>
                <a:spcPts val="0"/>
              </a:spcAft>
              <a:buSzPts val="2800"/>
              <a:buNone/>
              <a:defRPr>
                <a:uFillTx/>
              </a:defRPr>
            </a:lvl2pPr>
            <a:lvl3pPr algn="l" lvl="2">
              <a:lnSpc>
                <a:spcPct val="100000"/>
              </a:lnSpc>
              <a:spcBef>
                <a:spcPts val="0"/>
              </a:spcBef>
              <a:spcAft>
                <a:spcPts val="0"/>
              </a:spcAft>
              <a:buSzPts val="2800"/>
              <a:buNone/>
              <a:defRPr>
                <a:uFillTx/>
              </a:defRPr>
            </a:lvl3pPr>
            <a:lvl4pPr algn="l" lvl="3">
              <a:lnSpc>
                <a:spcPct val="100000"/>
              </a:lnSpc>
              <a:spcBef>
                <a:spcPts val="0"/>
              </a:spcBef>
              <a:spcAft>
                <a:spcPts val="0"/>
              </a:spcAft>
              <a:buSzPts val="2800"/>
              <a:buNone/>
              <a:defRPr>
                <a:uFillTx/>
              </a:defRPr>
            </a:lvl4pPr>
            <a:lvl5pPr algn="l" lvl="4">
              <a:lnSpc>
                <a:spcPct val="100000"/>
              </a:lnSpc>
              <a:spcBef>
                <a:spcPts val="0"/>
              </a:spcBef>
              <a:spcAft>
                <a:spcPts val="0"/>
              </a:spcAft>
              <a:buSzPts val="2800"/>
              <a:buNone/>
              <a:defRPr>
                <a:uFillTx/>
              </a:defRPr>
            </a:lvl5pPr>
            <a:lvl6pPr algn="l" lvl="5">
              <a:lnSpc>
                <a:spcPct val="100000"/>
              </a:lnSpc>
              <a:spcBef>
                <a:spcPts val="0"/>
              </a:spcBef>
              <a:spcAft>
                <a:spcPts val="0"/>
              </a:spcAft>
              <a:buSzPts val="2800"/>
              <a:buNone/>
              <a:defRPr>
                <a:uFillTx/>
              </a:defRPr>
            </a:lvl6pPr>
            <a:lvl7pPr algn="l" lvl="6">
              <a:lnSpc>
                <a:spcPct val="100000"/>
              </a:lnSpc>
              <a:spcBef>
                <a:spcPts val="0"/>
              </a:spcBef>
              <a:spcAft>
                <a:spcPts val="0"/>
              </a:spcAft>
              <a:buSzPts val="2800"/>
              <a:buNone/>
              <a:defRPr>
                <a:uFillTx/>
              </a:defRPr>
            </a:lvl7pPr>
            <a:lvl8pPr algn="l" lvl="7">
              <a:lnSpc>
                <a:spcPct val="100000"/>
              </a:lnSpc>
              <a:spcBef>
                <a:spcPts val="0"/>
              </a:spcBef>
              <a:spcAft>
                <a:spcPts val="0"/>
              </a:spcAft>
              <a:buSzPts val="2800"/>
              <a:buNone/>
              <a:defRPr>
                <a:uFillTx/>
              </a:defRPr>
            </a:lvl8pPr>
            <a:lvl9pPr algn="l" lvl="8">
              <a:lnSpc>
                <a:spcPct val="100000"/>
              </a:lnSpc>
              <a:spcBef>
                <a:spcPts val="0"/>
              </a:spcBef>
              <a:spcAft>
                <a:spcPts val="0"/>
              </a:spcAft>
              <a:buSzPts val="2800"/>
              <a:buNone/>
              <a:defRPr>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 name="Google Shape;27;p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ONE_COLUMN_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 name="Shape 2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 name="Google Shape;29;p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555600"/>
            <a:ext cx="2808000" cy="755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91425" lIns="91425" rIns="91425" spcFirstLastPara="1" tIns="91425" wrap="square">
            <a:noAutofit/>
          </a:bodyPr>
          <a:lstStyle>
            <a:lvl1pPr algn="l" lvl="0">
              <a:lnSpc>
                <a:spcPct val="100000"/>
              </a:lnSpc>
              <a:spcBef>
                <a:spcPts val="0"/>
              </a:spcBef>
              <a:spcAft>
                <a:spcPts val="0"/>
              </a:spcAft>
              <a:buSzPts val="2400"/>
              <a:buNone/>
              <a:defRPr sz="2400">
                <a:uFillTx/>
              </a:defRPr>
            </a:lvl1pPr>
            <a:lvl2pPr algn="l" lvl="1">
              <a:lnSpc>
                <a:spcPct val="100000"/>
              </a:lnSpc>
              <a:spcBef>
                <a:spcPts val="0"/>
              </a:spcBef>
              <a:spcAft>
                <a:spcPts val="0"/>
              </a:spcAft>
              <a:buSzPts val="2400"/>
              <a:buNone/>
              <a:defRPr sz="2400">
                <a:uFillTx/>
              </a:defRPr>
            </a:lvl2pPr>
            <a:lvl3pPr algn="l" lvl="2">
              <a:lnSpc>
                <a:spcPct val="100000"/>
              </a:lnSpc>
              <a:spcBef>
                <a:spcPts val="0"/>
              </a:spcBef>
              <a:spcAft>
                <a:spcPts val="0"/>
              </a:spcAft>
              <a:buSzPts val="2400"/>
              <a:buNone/>
              <a:defRPr sz="2400">
                <a:uFillTx/>
              </a:defRPr>
            </a:lvl3pPr>
            <a:lvl4pPr algn="l" lvl="3">
              <a:lnSpc>
                <a:spcPct val="100000"/>
              </a:lnSpc>
              <a:spcBef>
                <a:spcPts val="0"/>
              </a:spcBef>
              <a:spcAft>
                <a:spcPts val="0"/>
              </a:spcAft>
              <a:buSzPts val="2400"/>
              <a:buNone/>
              <a:defRPr sz="2400">
                <a:uFillTx/>
              </a:defRPr>
            </a:lvl4pPr>
            <a:lvl5pPr algn="l" lvl="4">
              <a:lnSpc>
                <a:spcPct val="100000"/>
              </a:lnSpc>
              <a:spcBef>
                <a:spcPts val="0"/>
              </a:spcBef>
              <a:spcAft>
                <a:spcPts val="0"/>
              </a:spcAft>
              <a:buSzPts val="2400"/>
              <a:buNone/>
              <a:defRPr sz="2400">
                <a:uFillTx/>
              </a:defRPr>
            </a:lvl5pPr>
            <a:lvl6pPr algn="l" lvl="5">
              <a:lnSpc>
                <a:spcPct val="100000"/>
              </a:lnSpc>
              <a:spcBef>
                <a:spcPts val="0"/>
              </a:spcBef>
              <a:spcAft>
                <a:spcPts val="0"/>
              </a:spcAft>
              <a:buSzPts val="2400"/>
              <a:buNone/>
              <a:defRPr sz="2400">
                <a:uFillTx/>
              </a:defRPr>
            </a:lvl6pPr>
            <a:lvl7pPr algn="l" lvl="6">
              <a:lnSpc>
                <a:spcPct val="100000"/>
              </a:lnSpc>
              <a:spcBef>
                <a:spcPts val="0"/>
              </a:spcBef>
              <a:spcAft>
                <a:spcPts val="0"/>
              </a:spcAft>
              <a:buSzPts val="2400"/>
              <a:buNone/>
              <a:defRPr sz="2400">
                <a:uFillTx/>
              </a:defRPr>
            </a:lvl7pPr>
            <a:lvl8pPr algn="l" lvl="7">
              <a:lnSpc>
                <a:spcPct val="100000"/>
              </a:lnSpc>
              <a:spcBef>
                <a:spcPts val="0"/>
              </a:spcBef>
              <a:spcAft>
                <a:spcPts val="0"/>
              </a:spcAft>
              <a:buSzPts val="2400"/>
              <a:buNone/>
              <a:defRPr sz="2400">
                <a:uFillTx/>
              </a:defRPr>
            </a:lvl8pPr>
            <a:lvl9pPr algn="l" lvl="8">
              <a:lnSpc>
                <a:spcPct val="100000"/>
              </a:lnSpc>
              <a:spcBef>
                <a:spcPts val="0"/>
              </a:spcBef>
              <a:spcAft>
                <a:spcPts val="0"/>
              </a:spcAft>
              <a:buSzPts val="2400"/>
              <a:buNone/>
              <a:defRPr sz="24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 name="Google Shape;30;p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389600"/>
            <a:ext cx="2808000" cy="3179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uFillTx/>
              </a:defRPr>
            </a:lvl1pPr>
            <a:lvl2pPr algn="l" indent="-304800" lvl="1" marL="914400">
              <a:lnSpc>
                <a:spcPct val="115000"/>
              </a:lnSpc>
              <a:spcBef>
                <a:spcPts val="1600"/>
              </a:spcBef>
              <a:spcAft>
                <a:spcPts val="0"/>
              </a:spcAft>
              <a:buSzPts val="1200"/>
              <a:buChar char="○"/>
              <a:defRPr sz="1200">
                <a:uFillTx/>
              </a:defRPr>
            </a:lvl2pPr>
            <a:lvl3pPr algn="l" indent="-304800" lvl="2" marL="1371600">
              <a:lnSpc>
                <a:spcPct val="115000"/>
              </a:lnSpc>
              <a:spcBef>
                <a:spcPts val="1600"/>
              </a:spcBef>
              <a:spcAft>
                <a:spcPts val="0"/>
              </a:spcAft>
              <a:buSzPts val="1200"/>
              <a:buChar char="■"/>
              <a:defRPr sz="1200">
                <a:uFillTx/>
              </a:defRPr>
            </a:lvl3pPr>
            <a:lvl4pPr algn="l" indent="-304800" lvl="3" marL="1828800">
              <a:lnSpc>
                <a:spcPct val="115000"/>
              </a:lnSpc>
              <a:spcBef>
                <a:spcPts val="1600"/>
              </a:spcBef>
              <a:spcAft>
                <a:spcPts val="0"/>
              </a:spcAft>
              <a:buSzPts val="1200"/>
              <a:buChar char="●"/>
              <a:defRPr sz="1200">
                <a:uFillTx/>
              </a:defRPr>
            </a:lvl4pPr>
            <a:lvl5pPr algn="l" indent="-304800" lvl="4" marL="2286000">
              <a:lnSpc>
                <a:spcPct val="115000"/>
              </a:lnSpc>
              <a:spcBef>
                <a:spcPts val="1600"/>
              </a:spcBef>
              <a:spcAft>
                <a:spcPts val="0"/>
              </a:spcAft>
              <a:buSzPts val="1200"/>
              <a:buChar char="○"/>
              <a:defRPr sz="1200">
                <a:uFillTx/>
              </a:defRPr>
            </a:lvl5pPr>
            <a:lvl6pPr algn="l" indent="-304800" lvl="5" marL="2743200">
              <a:lnSpc>
                <a:spcPct val="115000"/>
              </a:lnSpc>
              <a:spcBef>
                <a:spcPts val="1600"/>
              </a:spcBef>
              <a:spcAft>
                <a:spcPts val="0"/>
              </a:spcAft>
              <a:buSzPts val="1200"/>
              <a:buChar char="■"/>
              <a:defRPr sz="1200">
                <a:uFillTx/>
              </a:defRPr>
            </a:lvl6pPr>
            <a:lvl7pPr algn="l" indent="-304800" lvl="6" marL="3200400">
              <a:lnSpc>
                <a:spcPct val="115000"/>
              </a:lnSpc>
              <a:spcBef>
                <a:spcPts val="1600"/>
              </a:spcBef>
              <a:spcAft>
                <a:spcPts val="0"/>
              </a:spcAft>
              <a:buSzPts val="1200"/>
              <a:buChar char="●"/>
              <a:defRPr sz="1200">
                <a:uFillTx/>
              </a:defRPr>
            </a:lvl7pPr>
            <a:lvl8pPr algn="l" indent="-304800" lvl="7" marL="3657600">
              <a:lnSpc>
                <a:spcPct val="115000"/>
              </a:lnSpc>
              <a:spcBef>
                <a:spcPts val="1600"/>
              </a:spcBef>
              <a:spcAft>
                <a:spcPts val="0"/>
              </a:spcAft>
              <a:buSzPts val="1200"/>
              <a:buChar char="○"/>
              <a:defRPr sz="1200">
                <a:uFillTx/>
              </a:defRPr>
            </a:lvl8pPr>
            <a:lvl9pPr algn="l" indent="-304800" lvl="8" marL="4114800">
              <a:lnSpc>
                <a:spcPct val="115000"/>
              </a:lnSpc>
              <a:spcBef>
                <a:spcPts val="1600"/>
              </a:spcBef>
              <a:spcAft>
                <a:spcPts val="1600"/>
              </a:spcAft>
              <a:buSzPts val="1200"/>
              <a:buChar char="■"/>
              <a:defRPr sz="12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 name="Google Shape;31;p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7.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MAIN_POIN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 name="Shape 3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 name="Google Shape;33;p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90250" y="450150"/>
            <a:ext cx="6367800" cy="4090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l" lvl="0">
              <a:lnSpc>
                <a:spcPct val="100000"/>
              </a:lnSpc>
              <a:spcBef>
                <a:spcPts val="0"/>
              </a:spcBef>
              <a:spcAft>
                <a:spcPts val="0"/>
              </a:spcAft>
              <a:buSzPts val="4800"/>
              <a:buNone/>
              <a:defRPr sz="4800">
                <a:uFillTx/>
              </a:defRPr>
            </a:lvl1pPr>
            <a:lvl2pPr algn="l" lvl="1">
              <a:lnSpc>
                <a:spcPct val="100000"/>
              </a:lnSpc>
              <a:spcBef>
                <a:spcPts val="0"/>
              </a:spcBef>
              <a:spcAft>
                <a:spcPts val="0"/>
              </a:spcAft>
              <a:buSzPts val="4800"/>
              <a:buNone/>
              <a:defRPr sz="4800">
                <a:uFillTx/>
              </a:defRPr>
            </a:lvl2pPr>
            <a:lvl3pPr algn="l" lvl="2">
              <a:lnSpc>
                <a:spcPct val="100000"/>
              </a:lnSpc>
              <a:spcBef>
                <a:spcPts val="0"/>
              </a:spcBef>
              <a:spcAft>
                <a:spcPts val="0"/>
              </a:spcAft>
              <a:buSzPts val="4800"/>
              <a:buNone/>
              <a:defRPr sz="4800">
                <a:uFillTx/>
              </a:defRPr>
            </a:lvl3pPr>
            <a:lvl4pPr algn="l" lvl="3">
              <a:lnSpc>
                <a:spcPct val="100000"/>
              </a:lnSpc>
              <a:spcBef>
                <a:spcPts val="0"/>
              </a:spcBef>
              <a:spcAft>
                <a:spcPts val="0"/>
              </a:spcAft>
              <a:buSzPts val="4800"/>
              <a:buNone/>
              <a:defRPr sz="4800">
                <a:uFillTx/>
              </a:defRPr>
            </a:lvl4pPr>
            <a:lvl5pPr algn="l" lvl="4">
              <a:lnSpc>
                <a:spcPct val="100000"/>
              </a:lnSpc>
              <a:spcBef>
                <a:spcPts val="0"/>
              </a:spcBef>
              <a:spcAft>
                <a:spcPts val="0"/>
              </a:spcAft>
              <a:buSzPts val="4800"/>
              <a:buNone/>
              <a:defRPr sz="4800">
                <a:uFillTx/>
              </a:defRPr>
            </a:lvl5pPr>
            <a:lvl6pPr algn="l" lvl="5">
              <a:lnSpc>
                <a:spcPct val="100000"/>
              </a:lnSpc>
              <a:spcBef>
                <a:spcPts val="0"/>
              </a:spcBef>
              <a:spcAft>
                <a:spcPts val="0"/>
              </a:spcAft>
              <a:buSzPts val="4800"/>
              <a:buNone/>
              <a:defRPr sz="4800">
                <a:uFillTx/>
              </a:defRPr>
            </a:lvl6pPr>
            <a:lvl7pPr algn="l" lvl="6">
              <a:lnSpc>
                <a:spcPct val="100000"/>
              </a:lnSpc>
              <a:spcBef>
                <a:spcPts val="0"/>
              </a:spcBef>
              <a:spcAft>
                <a:spcPts val="0"/>
              </a:spcAft>
              <a:buSzPts val="4800"/>
              <a:buNone/>
              <a:defRPr sz="4800">
                <a:uFillTx/>
              </a:defRPr>
            </a:lvl7pPr>
            <a:lvl8pPr algn="l" lvl="7">
              <a:lnSpc>
                <a:spcPct val="100000"/>
              </a:lnSpc>
              <a:spcBef>
                <a:spcPts val="0"/>
              </a:spcBef>
              <a:spcAft>
                <a:spcPts val="0"/>
              </a:spcAft>
              <a:buSzPts val="4800"/>
              <a:buNone/>
              <a:defRPr sz="4800">
                <a:uFillTx/>
              </a:defRPr>
            </a:lvl8pPr>
            <a:lvl9pPr algn="l" lvl="8">
              <a:lnSpc>
                <a:spcPct val="100000"/>
              </a:lnSpc>
              <a:spcBef>
                <a:spcPts val="0"/>
              </a:spcBef>
              <a:spcAft>
                <a:spcPts val="0"/>
              </a:spcAft>
              <a:buSzPts val="4800"/>
              <a:buNone/>
              <a:defRPr sz="48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 name="Google Shape;34;p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8.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SECTION_TITLE_AND_DESCRIPTION">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 name="Shape 3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 name="Google Shape;36;p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0" y="25"/>
            <a:ext cx="4572000" cy="5143500"/>
          </a:xfrm>
          <a:prstGeom prst="rect">
            <a:avLst/>
          </a:prstGeom>
          <a:solidFill>
            <a:schemeClr val="dk2"/>
          </a:solid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l" indent="0" lvl="0" marL="0" marR="0" rtl="0">
              <a:lnSpc>
                <a:spcPct val="100000"/>
              </a:lnSpc>
              <a:spcBef>
                <a:spcPts val="0"/>
              </a:spcBef>
              <a:spcAft>
                <a:spcPts val="0"/>
              </a:spcAft>
              <a:buClr>
                <a:srgbClr val="000000"/>
              </a:buClr>
              <a:buSzPts val="1400"/>
              <a:buFont typeface="Arial"/>
              <a:buNone/>
            </a:pPr>
            <a:r>
              <a:rPr>
                <a:uFillTx/>
              </a:rPr>
              <a:t/>
            </a:r>
            <a:endParaRPr b="0" cap="none" i="0" strike="noStrike" sz="1400" u="none">
              <a:solidFill>
                <a:srgbClr val="000000"/>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 name="Google Shape;37;p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65500" y="1233175"/>
            <a:ext cx="4045200" cy="14823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91425" lIns="91425" rIns="91425" spcFirstLastPara="1" tIns="91425" wrap="square">
            <a:noAutofit/>
          </a:bodyPr>
          <a:lstStyle>
            <a:lvl1pPr algn="ctr" lvl="0">
              <a:lnSpc>
                <a:spcPct val="100000"/>
              </a:lnSpc>
              <a:spcBef>
                <a:spcPts val="0"/>
              </a:spcBef>
              <a:spcAft>
                <a:spcPts val="0"/>
              </a:spcAft>
              <a:buSzPts val="4200"/>
              <a:buNone/>
              <a:defRPr sz="4200">
                <a:uFillTx/>
              </a:defRPr>
            </a:lvl1pPr>
            <a:lvl2pPr algn="ctr" lvl="1">
              <a:lnSpc>
                <a:spcPct val="100000"/>
              </a:lnSpc>
              <a:spcBef>
                <a:spcPts val="0"/>
              </a:spcBef>
              <a:spcAft>
                <a:spcPts val="0"/>
              </a:spcAft>
              <a:buSzPts val="4200"/>
              <a:buNone/>
              <a:defRPr sz="4200">
                <a:uFillTx/>
              </a:defRPr>
            </a:lvl2pPr>
            <a:lvl3pPr algn="ctr" lvl="2">
              <a:lnSpc>
                <a:spcPct val="100000"/>
              </a:lnSpc>
              <a:spcBef>
                <a:spcPts val="0"/>
              </a:spcBef>
              <a:spcAft>
                <a:spcPts val="0"/>
              </a:spcAft>
              <a:buSzPts val="4200"/>
              <a:buNone/>
              <a:defRPr sz="4200">
                <a:uFillTx/>
              </a:defRPr>
            </a:lvl3pPr>
            <a:lvl4pPr algn="ctr" lvl="3">
              <a:lnSpc>
                <a:spcPct val="100000"/>
              </a:lnSpc>
              <a:spcBef>
                <a:spcPts val="0"/>
              </a:spcBef>
              <a:spcAft>
                <a:spcPts val="0"/>
              </a:spcAft>
              <a:buSzPts val="4200"/>
              <a:buNone/>
              <a:defRPr sz="4200">
                <a:uFillTx/>
              </a:defRPr>
            </a:lvl4pPr>
            <a:lvl5pPr algn="ctr" lvl="4">
              <a:lnSpc>
                <a:spcPct val="100000"/>
              </a:lnSpc>
              <a:spcBef>
                <a:spcPts val="0"/>
              </a:spcBef>
              <a:spcAft>
                <a:spcPts val="0"/>
              </a:spcAft>
              <a:buSzPts val="4200"/>
              <a:buNone/>
              <a:defRPr sz="4200">
                <a:uFillTx/>
              </a:defRPr>
            </a:lvl5pPr>
            <a:lvl6pPr algn="ctr" lvl="5">
              <a:lnSpc>
                <a:spcPct val="100000"/>
              </a:lnSpc>
              <a:spcBef>
                <a:spcPts val="0"/>
              </a:spcBef>
              <a:spcAft>
                <a:spcPts val="0"/>
              </a:spcAft>
              <a:buSzPts val="4200"/>
              <a:buNone/>
              <a:defRPr sz="4200">
                <a:uFillTx/>
              </a:defRPr>
            </a:lvl6pPr>
            <a:lvl7pPr algn="ctr" lvl="6">
              <a:lnSpc>
                <a:spcPct val="100000"/>
              </a:lnSpc>
              <a:spcBef>
                <a:spcPts val="0"/>
              </a:spcBef>
              <a:spcAft>
                <a:spcPts val="0"/>
              </a:spcAft>
              <a:buSzPts val="4200"/>
              <a:buNone/>
              <a:defRPr sz="4200">
                <a:uFillTx/>
              </a:defRPr>
            </a:lvl7pPr>
            <a:lvl8pPr algn="ctr" lvl="7">
              <a:lnSpc>
                <a:spcPct val="100000"/>
              </a:lnSpc>
              <a:spcBef>
                <a:spcPts val="0"/>
              </a:spcBef>
              <a:spcAft>
                <a:spcPts val="0"/>
              </a:spcAft>
              <a:buSzPts val="4200"/>
              <a:buNone/>
              <a:defRPr sz="4200">
                <a:uFillTx/>
              </a:defRPr>
            </a:lvl8pPr>
            <a:lvl9pPr algn="ctr" lvl="8">
              <a:lnSpc>
                <a:spcPct val="100000"/>
              </a:lnSpc>
              <a:spcBef>
                <a:spcPts val="0"/>
              </a:spcBef>
              <a:spcAft>
                <a:spcPts val="0"/>
              </a:spcAft>
              <a:buSzPts val="4200"/>
              <a:buNone/>
              <a:defRPr sz="42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 name="Google Shape;38;p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sub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65500" y="2803075"/>
            <a:ext cx="4045200" cy="12351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ctr" lvl="0">
              <a:lnSpc>
                <a:spcPct val="100000"/>
              </a:lnSpc>
              <a:spcBef>
                <a:spcPts val="0"/>
              </a:spcBef>
              <a:spcAft>
                <a:spcPts val="0"/>
              </a:spcAft>
              <a:buSzPts val="2100"/>
              <a:buNone/>
              <a:defRPr sz="2100">
                <a:uFillTx/>
              </a:defRPr>
            </a:lvl1pPr>
            <a:lvl2pPr algn="ctr" lvl="1">
              <a:lnSpc>
                <a:spcPct val="100000"/>
              </a:lnSpc>
              <a:spcBef>
                <a:spcPts val="0"/>
              </a:spcBef>
              <a:spcAft>
                <a:spcPts val="0"/>
              </a:spcAft>
              <a:buSzPts val="2100"/>
              <a:buNone/>
              <a:defRPr sz="2100">
                <a:uFillTx/>
              </a:defRPr>
            </a:lvl2pPr>
            <a:lvl3pPr algn="ctr" lvl="2">
              <a:lnSpc>
                <a:spcPct val="100000"/>
              </a:lnSpc>
              <a:spcBef>
                <a:spcPts val="0"/>
              </a:spcBef>
              <a:spcAft>
                <a:spcPts val="0"/>
              </a:spcAft>
              <a:buSzPts val="2100"/>
              <a:buNone/>
              <a:defRPr sz="2100">
                <a:uFillTx/>
              </a:defRPr>
            </a:lvl3pPr>
            <a:lvl4pPr algn="ctr" lvl="3">
              <a:lnSpc>
                <a:spcPct val="100000"/>
              </a:lnSpc>
              <a:spcBef>
                <a:spcPts val="0"/>
              </a:spcBef>
              <a:spcAft>
                <a:spcPts val="0"/>
              </a:spcAft>
              <a:buSzPts val="2100"/>
              <a:buNone/>
              <a:defRPr sz="2100">
                <a:uFillTx/>
              </a:defRPr>
            </a:lvl4pPr>
            <a:lvl5pPr algn="ctr" lvl="4">
              <a:lnSpc>
                <a:spcPct val="100000"/>
              </a:lnSpc>
              <a:spcBef>
                <a:spcPts val="0"/>
              </a:spcBef>
              <a:spcAft>
                <a:spcPts val="0"/>
              </a:spcAft>
              <a:buSzPts val="2100"/>
              <a:buNone/>
              <a:defRPr sz="2100">
                <a:uFillTx/>
              </a:defRPr>
            </a:lvl5pPr>
            <a:lvl6pPr algn="ctr" lvl="5">
              <a:lnSpc>
                <a:spcPct val="100000"/>
              </a:lnSpc>
              <a:spcBef>
                <a:spcPts val="0"/>
              </a:spcBef>
              <a:spcAft>
                <a:spcPts val="0"/>
              </a:spcAft>
              <a:buSzPts val="2100"/>
              <a:buNone/>
              <a:defRPr sz="2100">
                <a:uFillTx/>
              </a:defRPr>
            </a:lvl6pPr>
            <a:lvl7pPr algn="ctr" lvl="6">
              <a:lnSpc>
                <a:spcPct val="100000"/>
              </a:lnSpc>
              <a:spcBef>
                <a:spcPts val="0"/>
              </a:spcBef>
              <a:spcAft>
                <a:spcPts val="0"/>
              </a:spcAft>
              <a:buSzPts val="2100"/>
              <a:buNone/>
              <a:defRPr sz="2100">
                <a:uFillTx/>
              </a:defRPr>
            </a:lvl7pPr>
            <a:lvl8pPr algn="ctr" lvl="7">
              <a:lnSpc>
                <a:spcPct val="100000"/>
              </a:lnSpc>
              <a:spcBef>
                <a:spcPts val="0"/>
              </a:spcBef>
              <a:spcAft>
                <a:spcPts val="0"/>
              </a:spcAft>
              <a:buSzPts val="2100"/>
              <a:buNone/>
              <a:defRPr sz="2100">
                <a:uFillTx/>
              </a:defRPr>
            </a:lvl8pPr>
            <a:lvl9pPr algn="ctr" lvl="8">
              <a:lnSpc>
                <a:spcPct val="100000"/>
              </a:lnSpc>
              <a:spcBef>
                <a:spcPts val="0"/>
              </a:spcBef>
              <a:spcAft>
                <a:spcPts val="0"/>
              </a:spcAft>
              <a:buSzPts val="2100"/>
              <a:buNone/>
              <a:defRPr sz="2100">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 name="Google Shape;39;p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939500" y="724200"/>
            <a:ext cx="3837000" cy="36951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l" indent="-342900" lvl="0" marL="457200">
              <a:lnSpc>
                <a:spcPct val="115000"/>
              </a:lnSpc>
              <a:spcBef>
                <a:spcPts val="0"/>
              </a:spcBef>
              <a:spcAft>
                <a:spcPts val="0"/>
              </a:spcAft>
              <a:buClr>
                <a:schemeClr val="dk1"/>
              </a:buClr>
              <a:buSzPts val="1800"/>
              <a:buChar char="●"/>
              <a:defRPr>
                <a:solidFill>
                  <a:schemeClr val="dk1"/>
                </a:solidFill>
                <a:uFillTx/>
              </a:defRPr>
            </a:lvl1pPr>
            <a:lvl2pPr algn="l" indent="-317500" lvl="1" marL="914400">
              <a:lnSpc>
                <a:spcPct val="115000"/>
              </a:lnSpc>
              <a:spcBef>
                <a:spcPts val="1600"/>
              </a:spcBef>
              <a:spcAft>
                <a:spcPts val="0"/>
              </a:spcAft>
              <a:buClr>
                <a:schemeClr val="dk1"/>
              </a:buClr>
              <a:buSzPts val="1400"/>
              <a:buChar char="○"/>
              <a:defRPr>
                <a:solidFill>
                  <a:schemeClr val="dk1"/>
                </a:solidFill>
                <a:uFillTx/>
              </a:defRPr>
            </a:lvl2pPr>
            <a:lvl3pPr algn="l" indent="-317500" lvl="2" marL="1371600">
              <a:lnSpc>
                <a:spcPct val="115000"/>
              </a:lnSpc>
              <a:spcBef>
                <a:spcPts val="1600"/>
              </a:spcBef>
              <a:spcAft>
                <a:spcPts val="0"/>
              </a:spcAft>
              <a:buClr>
                <a:schemeClr val="dk1"/>
              </a:buClr>
              <a:buSzPts val="1400"/>
              <a:buChar char="■"/>
              <a:defRPr>
                <a:solidFill>
                  <a:schemeClr val="dk1"/>
                </a:solidFill>
                <a:uFillTx/>
              </a:defRPr>
            </a:lvl3pPr>
            <a:lvl4pPr algn="l" indent="-317500" lvl="3" marL="1828800">
              <a:lnSpc>
                <a:spcPct val="115000"/>
              </a:lnSpc>
              <a:spcBef>
                <a:spcPts val="1600"/>
              </a:spcBef>
              <a:spcAft>
                <a:spcPts val="0"/>
              </a:spcAft>
              <a:buClr>
                <a:schemeClr val="dk1"/>
              </a:buClr>
              <a:buSzPts val="1400"/>
              <a:buChar char="●"/>
              <a:defRPr>
                <a:solidFill>
                  <a:schemeClr val="dk1"/>
                </a:solidFill>
                <a:uFillTx/>
              </a:defRPr>
            </a:lvl4pPr>
            <a:lvl5pPr algn="l" indent="-317500" lvl="4" marL="2286000">
              <a:lnSpc>
                <a:spcPct val="115000"/>
              </a:lnSpc>
              <a:spcBef>
                <a:spcPts val="1600"/>
              </a:spcBef>
              <a:spcAft>
                <a:spcPts val="0"/>
              </a:spcAft>
              <a:buClr>
                <a:schemeClr val="dk1"/>
              </a:buClr>
              <a:buSzPts val="1400"/>
              <a:buChar char="○"/>
              <a:defRPr>
                <a:solidFill>
                  <a:schemeClr val="dk1"/>
                </a:solidFill>
                <a:uFillTx/>
              </a:defRPr>
            </a:lvl5pPr>
            <a:lvl6pPr algn="l" indent="-317500" lvl="5" marL="2743200">
              <a:lnSpc>
                <a:spcPct val="115000"/>
              </a:lnSpc>
              <a:spcBef>
                <a:spcPts val="1600"/>
              </a:spcBef>
              <a:spcAft>
                <a:spcPts val="0"/>
              </a:spcAft>
              <a:buClr>
                <a:schemeClr val="dk1"/>
              </a:buClr>
              <a:buSzPts val="1400"/>
              <a:buChar char="■"/>
              <a:defRPr>
                <a:solidFill>
                  <a:schemeClr val="dk1"/>
                </a:solidFill>
                <a:uFillTx/>
              </a:defRPr>
            </a:lvl6pPr>
            <a:lvl7pPr algn="l" indent="-317500" lvl="6" marL="3200400">
              <a:lnSpc>
                <a:spcPct val="115000"/>
              </a:lnSpc>
              <a:spcBef>
                <a:spcPts val="1600"/>
              </a:spcBef>
              <a:spcAft>
                <a:spcPts val="0"/>
              </a:spcAft>
              <a:buClr>
                <a:schemeClr val="dk1"/>
              </a:buClr>
              <a:buSzPts val="1400"/>
              <a:buChar char="●"/>
              <a:defRPr>
                <a:solidFill>
                  <a:schemeClr val="dk1"/>
                </a:solidFill>
                <a:uFillTx/>
              </a:defRPr>
            </a:lvl7pPr>
            <a:lvl8pPr algn="l" indent="-317500" lvl="7" marL="3657600">
              <a:lnSpc>
                <a:spcPct val="115000"/>
              </a:lnSpc>
              <a:spcBef>
                <a:spcPts val="1600"/>
              </a:spcBef>
              <a:spcAft>
                <a:spcPts val="0"/>
              </a:spcAft>
              <a:buClr>
                <a:schemeClr val="dk1"/>
              </a:buClr>
              <a:buSzPts val="1400"/>
              <a:buChar char="○"/>
              <a:defRPr>
                <a:solidFill>
                  <a:schemeClr val="dk1"/>
                </a:solidFill>
                <a:uFillTx/>
              </a:defRPr>
            </a:lvl8pPr>
            <a:lvl9pPr algn="l" indent="-317500" lvl="8" marL="4114800">
              <a:lnSpc>
                <a:spcPct val="115000"/>
              </a:lnSpc>
              <a:spcBef>
                <a:spcPts val="1600"/>
              </a:spcBef>
              <a:spcAft>
                <a:spcPts val="1600"/>
              </a:spcAft>
              <a:buClr>
                <a:schemeClr val="dk1"/>
              </a:buClr>
              <a:buSzPts val="1400"/>
              <a:buChar char="■"/>
              <a:defRPr>
                <a:solidFill>
                  <a:schemeClr val="dk1"/>
                </a:solidFill>
                <a:uFillTx/>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 name="Google Shape;40;p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9.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CAPTION_ONLY">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 name="Shape 4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 name="Google Shape;42;p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230575"/>
            <a:ext cx="5998800" cy="6051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l" indent="-228600" lvl="0" marL="457200">
              <a:lnSpc>
                <a:spcPct val="100000"/>
              </a:lnSpc>
              <a:spcBef>
                <a:spcPts val="0"/>
              </a:spcBef>
              <a:spcAft>
                <a:spcPts val="0"/>
              </a:spcAft>
              <a:buSzPts val="1800"/>
              <a:buNone/>
              <a:defRPr>
                <a:uFillTx/>
              </a:defRPr>
            </a:lvl1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 name="Google Shape;43;p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Masters/_rels/slideMaster1.xml.rels><?xml version="1.0" standalone="yes" ?><Relationships xmlns="http://schemas.openxmlformats.org/package/2006/relationships"><Relationship Id="rId1" Target="../slideLayouts/slideLayout1.xml" Type="http://schemas.openxmlformats.org/officeDocument/2006/relationships/slideLayout"></Relationship><Relationship Id="rId2" Target="../slideLayouts/slideLayout2.xml" Type="http://schemas.openxmlformats.org/officeDocument/2006/relationships/slideLayout"></Relationship><Relationship Id="rId3" Target="../slideLayouts/slideLayout3.xml" Type="http://schemas.openxmlformats.org/officeDocument/2006/relationships/slideLayout"></Relationship><Relationship Id="rId4" Target="../slideLayouts/slideLayout4.xml" Type="http://schemas.openxmlformats.org/officeDocument/2006/relationships/slideLayout"></Relationship><Relationship Id="rId5" Target="../slideLayouts/slideLayout5.xml" Type="http://schemas.openxmlformats.org/officeDocument/2006/relationships/slideLayout"></Relationship><Relationship Id="rId6" Target="../slideLayouts/slideLayout6.xml" Type="http://schemas.openxmlformats.org/officeDocument/2006/relationships/slideLayout"></Relationship><Relationship Id="rId7" Target="../slideLayouts/slideLayout7.xml" Type="http://schemas.openxmlformats.org/officeDocument/2006/relationships/slideLayout"></Relationship><Relationship Id="rId8" Target="../slideLayouts/slideLayout8.xml" Type="http://schemas.openxmlformats.org/officeDocument/2006/relationships/slideLayout"></Relationship><Relationship Id="rId9" Target="../slideLayouts/slideLayout9.xml" Type="http://schemas.openxmlformats.org/officeDocument/2006/relationships/slideLayout"></Relationship><Relationship Id="rId10" Target="../slideLayouts/slideLayout10.xml" Type="http://schemas.openxmlformats.org/officeDocument/2006/relationships/slideLayout"></Relationship><Relationship Id="rId11" Target="../slideLayouts/slideLayout11.xml" Type="http://schemas.openxmlformats.org/officeDocument/2006/relationships/slideLayout"></Relationship><Relationship Id="rId12" Target="../theme/theme1.xml" Type="http://schemas.openxmlformats.org/officeDocument/2006/relationships/theme"></Relationship></Relationships>
</file>

<file path=ppt/slideMasters/slideMaster1.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name="simple-dark-2">
    <p:bg>
      <p:bgPr>
        <a:solidFill>
          <a:schemeClr val="lt1"/>
        </a:solidFill>
      </p:bgPr>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Shape 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Google Shape;6;p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lvl="0" marR="0" rtl="0">
              <a:lnSpc>
                <a:spcPct val="100000"/>
              </a:lnSpc>
              <a:spcBef>
                <a:spcPts val="0"/>
              </a:spcBef>
              <a:spcAft>
                <a:spcPts val="0"/>
              </a:spcAft>
              <a:buClr>
                <a:schemeClr val="dk1"/>
              </a:buClr>
              <a:buSzPts val="2800"/>
              <a:buFont typeface="Arial"/>
              <a:buNone/>
              <a:defRPr b="0" cap="none" i="0" strike="noStrike" sz="2800" u="none">
                <a:solidFill>
                  <a:schemeClr val="dk1"/>
                </a:solidFill>
                <a:uFillTx/>
                <a:latin typeface="Arial"/>
                <a:ea typeface="Arial"/>
                <a:cs typeface="Arial"/>
                <a:sym typeface="Arial"/>
              </a:defRPr>
            </a:lvl1pPr>
            <a:lvl2pPr algn="l" lvl="1" marR="0" rtl="0">
              <a:lnSpc>
                <a:spcPct val="100000"/>
              </a:lnSpc>
              <a:spcBef>
                <a:spcPts val="0"/>
              </a:spcBef>
              <a:spcAft>
                <a:spcPts val="0"/>
              </a:spcAft>
              <a:buClr>
                <a:schemeClr val="dk1"/>
              </a:buClr>
              <a:buSzPts val="2800"/>
              <a:buFont typeface="Arial"/>
              <a:buNone/>
              <a:defRPr b="0" cap="none" i="0" strike="noStrike" sz="2800" u="none">
                <a:solidFill>
                  <a:schemeClr val="dk1"/>
                </a:solidFill>
                <a:uFillTx/>
                <a:latin typeface="Arial"/>
                <a:ea typeface="Arial"/>
                <a:cs typeface="Arial"/>
                <a:sym typeface="Arial"/>
              </a:defRPr>
            </a:lvl2pPr>
            <a:lvl3pPr algn="l" lvl="2" marR="0" rtl="0">
              <a:lnSpc>
                <a:spcPct val="100000"/>
              </a:lnSpc>
              <a:spcBef>
                <a:spcPts val="0"/>
              </a:spcBef>
              <a:spcAft>
                <a:spcPts val="0"/>
              </a:spcAft>
              <a:buClr>
                <a:schemeClr val="dk1"/>
              </a:buClr>
              <a:buSzPts val="2800"/>
              <a:buFont typeface="Arial"/>
              <a:buNone/>
              <a:defRPr b="0" cap="none" i="0" strike="noStrike" sz="2800" u="none">
                <a:solidFill>
                  <a:schemeClr val="dk1"/>
                </a:solidFill>
                <a:uFillTx/>
                <a:latin typeface="Arial"/>
                <a:ea typeface="Arial"/>
                <a:cs typeface="Arial"/>
                <a:sym typeface="Arial"/>
              </a:defRPr>
            </a:lvl3pPr>
            <a:lvl4pPr algn="l" lvl="3" marR="0" rtl="0">
              <a:lnSpc>
                <a:spcPct val="100000"/>
              </a:lnSpc>
              <a:spcBef>
                <a:spcPts val="0"/>
              </a:spcBef>
              <a:spcAft>
                <a:spcPts val="0"/>
              </a:spcAft>
              <a:buClr>
                <a:schemeClr val="dk1"/>
              </a:buClr>
              <a:buSzPts val="2800"/>
              <a:buFont typeface="Arial"/>
              <a:buNone/>
              <a:defRPr b="0" cap="none" i="0" strike="noStrike" sz="2800" u="none">
                <a:solidFill>
                  <a:schemeClr val="dk1"/>
                </a:solidFill>
                <a:uFillTx/>
                <a:latin typeface="Arial"/>
                <a:ea typeface="Arial"/>
                <a:cs typeface="Arial"/>
                <a:sym typeface="Arial"/>
              </a:defRPr>
            </a:lvl4pPr>
            <a:lvl5pPr algn="l" lvl="4" marR="0" rtl="0">
              <a:lnSpc>
                <a:spcPct val="100000"/>
              </a:lnSpc>
              <a:spcBef>
                <a:spcPts val="0"/>
              </a:spcBef>
              <a:spcAft>
                <a:spcPts val="0"/>
              </a:spcAft>
              <a:buClr>
                <a:schemeClr val="dk1"/>
              </a:buClr>
              <a:buSzPts val="2800"/>
              <a:buFont typeface="Arial"/>
              <a:buNone/>
              <a:defRPr b="0" cap="none" i="0" strike="noStrike" sz="2800" u="none">
                <a:solidFill>
                  <a:schemeClr val="dk1"/>
                </a:solidFill>
                <a:uFillTx/>
                <a:latin typeface="Arial"/>
                <a:ea typeface="Arial"/>
                <a:cs typeface="Arial"/>
                <a:sym typeface="Arial"/>
              </a:defRPr>
            </a:lvl5pPr>
            <a:lvl6pPr algn="l" lvl="5" marR="0" rtl="0">
              <a:lnSpc>
                <a:spcPct val="100000"/>
              </a:lnSpc>
              <a:spcBef>
                <a:spcPts val="0"/>
              </a:spcBef>
              <a:spcAft>
                <a:spcPts val="0"/>
              </a:spcAft>
              <a:buClr>
                <a:schemeClr val="dk1"/>
              </a:buClr>
              <a:buSzPts val="2800"/>
              <a:buFont typeface="Arial"/>
              <a:buNone/>
              <a:defRPr b="0" cap="none" i="0" strike="noStrike" sz="2800" u="none">
                <a:solidFill>
                  <a:schemeClr val="dk1"/>
                </a:solidFill>
                <a:uFillTx/>
                <a:latin typeface="Arial"/>
                <a:ea typeface="Arial"/>
                <a:cs typeface="Arial"/>
                <a:sym typeface="Arial"/>
              </a:defRPr>
            </a:lvl6pPr>
            <a:lvl7pPr algn="l" lvl="6" marR="0" rtl="0">
              <a:lnSpc>
                <a:spcPct val="100000"/>
              </a:lnSpc>
              <a:spcBef>
                <a:spcPts val="0"/>
              </a:spcBef>
              <a:spcAft>
                <a:spcPts val="0"/>
              </a:spcAft>
              <a:buClr>
                <a:schemeClr val="dk1"/>
              </a:buClr>
              <a:buSzPts val="2800"/>
              <a:buFont typeface="Arial"/>
              <a:buNone/>
              <a:defRPr b="0" cap="none" i="0" strike="noStrike" sz="2800" u="none">
                <a:solidFill>
                  <a:schemeClr val="dk1"/>
                </a:solidFill>
                <a:uFillTx/>
                <a:latin typeface="Arial"/>
                <a:ea typeface="Arial"/>
                <a:cs typeface="Arial"/>
                <a:sym typeface="Arial"/>
              </a:defRPr>
            </a:lvl7pPr>
            <a:lvl8pPr algn="l" lvl="7" marR="0" rtl="0">
              <a:lnSpc>
                <a:spcPct val="100000"/>
              </a:lnSpc>
              <a:spcBef>
                <a:spcPts val="0"/>
              </a:spcBef>
              <a:spcAft>
                <a:spcPts val="0"/>
              </a:spcAft>
              <a:buClr>
                <a:schemeClr val="dk1"/>
              </a:buClr>
              <a:buSzPts val="2800"/>
              <a:buFont typeface="Arial"/>
              <a:buNone/>
              <a:defRPr b="0" cap="none" i="0" strike="noStrike" sz="2800" u="none">
                <a:solidFill>
                  <a:schemeClr val="dk1"/>
                </a:solidFill>
                <a:uFillTx/>
                <a:latin typeface="Arial"/>
                <a:ea typeface="Arial"/>
                <a:cs typeface="Arial"/>
                <a:sym typeface="Arial"/>
              </a:defRPr>
            </a:lvl8pPr>
            <a:lvl9pPr algn="l" lvl="8" marR="0" rtl="0">
              <a:lnSpc>
                <a:spcPct val="100000"/>
              </a:lnSpc>
              <a:spcBef>
                <a:spcPts val="0"/>
              </a:spcBef>
              <a:spcAft>
                <a:spcPts val="0"/>
              </a:spcAft>
              <a:buClr>
                <a:schemeClr val="dk1"/>
              </a:buClr>
              <a:buSzPts val="2800"/>
              <a:buFont typeface="Arial"/>
              <a:buNone/>
              <a:defRPr b="0" cap="none" i="0" strike="noStrike" sz="2800" u="none">
                <a:solidFill>
                  <a:schemeClr val="dk1"/>
                </a:solidFill>
                <a:uFillTx/>
                <a:latin typeface="Arial"/>
                <a:ea typeface="Arial"/>
                <a:cs typeface="Arial"/>
                <a:sym typeface="Arial"/>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Google Shape;7;p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algn="l" indent="-342900" lvl="0" marL="457200" marR="0" rtl="0">
              <a:lnSpc>
                <a:spcPct val="115000"/>
              </a:lnSpc>
              <a:spcBef>
                <a:spcPts val="0"/>
              </a:spcBef>
              <a:spcAft>
                <a:spcPts val="0"/>
              </a:spcAft>
              <a:buClr>
                <a:schemeClr val="lt2"/>
              </a:buClr>
              <a:buSzPts val="1800"/>
              <a:buFont typeface="Arial"/>
              <a:buChar char="●"/>
              <a:defRPr b="0" cap="none" i="0" strike="noStrike" sz="1800" u="none">
                <a:solidFill>
                  <a:schemeClr val="lt2"/>
                </a:solidFill>
                <a:uFillTx/>
                <a:latin typeface="Arial"/>
                <a:ea typeface="Arial"/>
                <a:cs typeface="Arial"/>
                <a:sym typeface="Arial"/>
              </a:defRPr>
            </a:lvl1pPr>
            <a:lvl2pPr algn="l" indent="-317500" lvl="1" marL="914400" marR="0" rtl="0">
              <a:lnSpc>
                <a:spcPct val="115000"/>
              </a:lnSpc>
              <a:spcBef>
                <a:spcPts val="1600"/>
              </a:spcBef>
              <a:spcAft>
                <a:spcPts val="0"/>
              </a:spcAft>
              <a:buClr>
                <a:schemeClr val="lt2"/>
              </a:buClr>
              <a:buSzPts val="1400"/>
              <a:buFont typeface="Arial"/>
              <a:buChar char="○"/>
              <a:defRPr b="0" cap="none" i="0" strike="noStrike" sz="1400" u="none">
                <a:solidFill>
                  <a:schemeClr val="lt2"/>
                </a:solidFill>
                <a:uFillTx/>
                <a:latin typeface="Arial"/>
                <a:ea typeface="Arial"/>
                <a:cs typeface="Arial"/>
                <a:sym typeface="Arial"/>
              </a:defRPr>
            </a:lvl2pPr>
            <a:lvl3pPr algn="l" indent="-317500" lvl="2" marL="1371600" marR="0" rtl="0">
              <a:lnSpc>
                <a:spcPct val="115000"/>
              </a:lnSpc>
              <a:spcBef>
                <a:spcPts val="1600"/>
              </a:spcBef>
              <a:spcAft>
                <a:spcPts val="0"/>
              </a:spcAft>
              <a:buClr>
                <a:schemeClr val="lt2"/>
              </a:buClr>
              <a:buSzPts val="1400"/>
              <a:buFont typeface="Arial"/>
              <a:buChar char="■"/>
              <a:defRPr b="0" cap="none" i="0" strike="noStrike" sz="1400" u="none">
                <a:solidFill>
                  <a:schemeClr val="lt2"/>
                </a:solidFill>
                <a:uFillTx/>
                <a:latin typeface="Arial"/>
                <a:ea typeface="Arial"/>
                <a:cs typeface="Arial"/>
                <a:sym typeface="Arial"/>
              </a:defRPr>
            </a:lvl3pPr>
            <a:lvl4pPr algn="l" indent="-317500" lvl="3" marL="1828800" marR="0" rtl="0">
              <a:lnSpc>
                <a:spcPct val="115000"/>
              </a:lnSpc>
              <a:spcBef>
                <a:spcPts val="1600"/>
              </a:spcBef>
              <a:spcAft>
                <a:spcPts val="0"/>
              </a:spcAft>
              <a:buClr>
                <a:schemeClr val="lt2"/>
              </a:buClr>
              <a:buSzPts val="1400"/>
              <a:buFont typeface="Arial"/>
              <a:buChar char="●"/>
              <a:defRPr b="0" cap="none" i="0" strike="noStrike" sz="1400" u="none">
                <a:solidFill>
                  <a:schemeClr val="lt2"/>
                </a:solidFill>
                <a:uFillTx/>
                <a:latin typeface="Arial"/>
                <a:ea typeface="Arial"/>
                <a:cs typeface="Arial"/>
                <a:sym typeface="Arial"/>
              </a:defRPr>
            </a:lvl4pPr>
            <a:lvl5pPr algn="l" indent="-317500" lvl="4" marL="2286000" marR="0" rtl="0">
              <a:lnSpc>
                <a:spcPct val="115000"/>
              </a:lnSpc>
              <a:spcBef>
                <a:spcPts val="1600"/>
              </a:spcBef>
              <a:spcAft>
                <a:spcPts val="0"/>
              </a:spcAft>
              <a:buClr>
                <a:schemeClr val="lt2"/>
              </a:buClr>
              <a:buSzPts val="1400"/>
              <a:buFont typeface="Arial"/>
              <a:buChar char="○"/>
              <a:defRPr b="0" cap="none" i="0" strike="noStrike" sz="1400" u="none">
                <a:solidFill>
                  <a:schemeClr val="lt2"/>
                </a:solidFill>
                <a:uFillTx/>
                <a:latin typeface="Arial"/>
                <a:ea typeface="Arial"/>
                <a:cs typeface="Arial"/>
                <a:sym typeface="Arial"/>
              </a:defRPr>
            </a:lvl5pPr>
            <a:lvl6pPr algn="l" indent="-317500" lvl="5" marL="2743200" marR="0" rtl="0">
              <a:lnSpc>
                <a:spcPct val="115000"/>
              </a:lnSpc>
              <a:spcBef>
                <a:spcPts val="1600"/>
              </a:spcBef>
              <a:spcAft>
                <a:spcPts val="0"/>
              </a:spcAft>
              <a:buClr>
                <a:schemeClr val="lt2"/>
              </a:buClr>
              <a:buSzPts val="1400"/>
              <a:buFont typeface="Arial"/>
              <a:buChar char="■"/>
              <a:defRPr b="0" cap="none" i="0" strike="noStrike" sz="1400" u="none">
                <a:solidFill>
                  <a:schemeClr val="lt2"/>
                </a:solidFill>
                <a:uFillTx/>
                <a:latin typeface="Arial"/>
                <a:ea typeface="Arial"/>
                <a:cs typeface="Arial"/>
                <a:sym typeface="Arial"/>
              </a:defRPr>
            </a:lvl6pPr>
            <a:lvl7pPr algn="l" indent="-317500" lvl="6" marL="3200400" marR="0" rtl="0">
              <a:lnSpc>
                <a:spcPct val="115000"/>
              </a:lnSpc>
              <a:spcBef>
                <a:spcPts val="1600"/>
              </a:spcBef>
              <a:spcAft>
                <a:spcPts val="0"/>
              </a:spcAft>
              <a:buClr>
                <a:schemeClr val="lt2"/>
              </a:buClr>
              <a:buSzPts val="1400"/>
              <a:buFont typeface="Arial"/>
              <a:buChar char="●"/>
              <a:defRPr b="0" cap="none" i="0" strike="noStrike" sz="1400" u="none">
                <a:solidFill>
                  <a:schemeClr val="lt2"/>
                </a:solidFill>
                <a:uFillTx/>
                <a:latin typeface="Arial"/>
                <a:ea typeface="Arial"/>
                <a:cs typeface="Arial"/>
                <a:sym typeface="Arial"/>
              </a:defRPr>
            </a:lvl7pPr>
            <a:lvl8pPr algn="l" indent="-317500" lvl="7" marL="3657600" marR="0" rtl="0">
              <a:lnSpc>
                <a:spcPct val="115000"/>
              </a:lnSpc>
              <a:spcBef>
                <a:spcPts val="1600"/>
              </a:spcBef>
              <a:spcAft>
                <a:spcPts val="0"/>
              </a:spcAft>
              <a:buClr>
                <a:schemeClr val="lt2"/>
              </a:buClr>
              <a:buSzPts val="1400"/>
              <a:buFont typeface="Arial"/>
              <a:buChar char="○"/>
              <a:defRPr b="0" cap="none" i="0" strike="noStrike" sz="1400" u="none">
                <a:solidFill>
                  <a:schemeClr val="lt2"/>
                </a:solidFill>
                <a:uFillTx/>
                <a:latin typeface="Arial"/>
                <a:ea typeface="Arial"/>
                <a:cs typeface="Arial"/>
                <a:sym typeface="Arial"/>
              </a:defRPr>
            </a:lvl8pPr>
            <a:lvl9pPr algn="l" indent="-317500" lvl="8" marL="4114800" marR="0" rtl="0">
              <a:lnSpc>
                <a:spcPct val="115000"/>
              </a:lnSpc>
              <a:spcBef>
                <a:spcPts val="1600"/>
              </a:spcBef>
              <a:spcAft>
                <a:spcPts val="1600"/>
              </a:spcAft>
              <a:buClr>
                <a:schemeClr val="lt2"/>
              </a:buClr>
              <a:buSzPts val="1400"/>
              <a:buFont typeface="Arial"/>
              <a:buChar char="■"/>
              <a:defRPr b="0" cap="none" i="0" strike="noStrike" sz="1400" u="none">
                <a:solidFill>
                  <a:schemeClr val="lt2"/>
                </a:solidFill>
                <a:uFillTx/>
                <a:latin typeface="Arial"/>
                <a:ea typeface="Arial"/>
                <a:cs typeface="Arial"/>
                <a:sym typeface="Arial"/>
              </a:defRPr>
            </a:lvl9pPr>
          </a:lstStyle>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Google Shape;8;p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i="0" strike="noStrike" sz="1000" u="none">
                <a:solidFill>
                  <a:schemeClr val="lt2"/>
                </a:solidFill>
                <a:uFillTx/>
                <a:latin typeface="Arial"/>
                <a:ea typeface="Arial"/>
                <a:cs typeface="Arial"/>
                <a:sym typeface="Arial"/>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dk2" folHlink="folHlink" hlink="hlink" tx1="dk1" tx2="lt2"/>
  <p:sldLayoutIdLst>
    <p:sldLayoutId r:id="rId1" id="2147483661"/>
    <p:sldLayoutId r:id="rId2" id="2147483662"/>
    <p:sldLayoutId r:id="rId3" id="2147483663"/>
    <p:sldLayoutId r:id="rId4" id="2147483664"/>
    <p:sldLayoutId r:id="rId5" id="2147483665"/>
    <p:sldLayoutId r:id="rId6" id="2147483666"/>
    <p:sldLayoutId r:id="rId7" id="2147483667"/>
    <p:sldLayoutId r:id="rId8" id="2147483668"/>
    <p:sldLayoutId r:id="rId9" id="2147483669"/>
    <p:sldLayoutId r:id="rId10" id="2147483670"/>
    <p:sldLayoutId r:id="rId11" id="2147483671"/>
  </p:sldLayoutIdLst>
  <p:hf dt="0" ftr="0" hdr="0" sldNum="0"/>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otherStyle>
  </p:txStyles>
</p:sldMaster>
</file>

<file path=ppt/slides/_rels/slide1.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xml" Type="http://schemas.openxmlformats.org/officeDocument/2006/relationships/notesSlide"></Relationship></Relationships>
</file>

<file path=ppt/slides/_rels/slide10.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0.xml" Type="http://schemas.openxmlformats.org/officeDocument/2006/relationships/notesSlide"></Relationship><Relationship Id="rId3" Target="../media/image28.png" Type="http://schemas.openxmlformats.org/officeDocument/2006/relationships/image"></Relationship></Relationships>
</file>

<file path=ppt/slides/_rels/slide1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1.xml" Type="http://schemas.openxmlformats.org/officeDocument/2006/relationships/notesSlide"></Relationship><Relationship Id="rId3" Target="../media/image38.png" Type="http://schemas.openxmlformats.org/officeDocument/2006/relationships/image"></Relationship></Relationships>
</file>

<file path=ppt/slides/_rels/slide1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2.xml" Type="http://schemas.openxmlformats.org/officeDocument/2006/relationships/notesSlide"></Relationship><Relationship Id="rId3" Target="../media/image38.png" Type="http://schemas.openxmlformats.org/officeDocument/2006/relationships/image"></Relationship></Relationships>
</file>

<file path=ppt/slides/_rels/slide1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3.xml" Type="http://schemas.openxmlformats.org/officeDocument/2006/relationships/notesSlide"></Relationship><Relationship Id="rId3" Target="../media/image6.png" Type="http://schemas.openxmlformats.org/officeDocument/2006/relationships/image"></Relationship></Relationships>
</file>

<file path=ppt/slides/_rels/slide1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4.xml" Type="http://schemas.openxmlformats.org/officeDocument/2006/relationships/notesSlide"></Relationship><Relationship Id="rId3" Target="../media/image5.png" Type="http://schemas.openxmlformats.org/officeDocument/2006/relationships/image"></Relationship><Relationship Id="rId4" Target="../media/image7.png" Type="http://schemas.openxmlformats.org/officeDocument/2006/relationships/image"></Relationship></Relationships>
</file>

<file path=ppt/slides/_rels/slide1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5.xml" Type="http://schemas.openxmlformats.org/officeDocument/2006/relationships/notesSlide"></Relationship><Relationship Id="rId3" Target="../media/image16.png" Type="http://schemas.openxmlformats.org/officeDocument/2006/relationships/image"></Relationship></Relationships>
</file>

<file path=ppt/slides/_rels/slide16.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6.xml" Type="http://schemas.openxmlformats.org/officeDocument/2006/relationships/notesSlide"></Relationship><Relationship Id="rId3" Target="../media/image32.png" Type="http://schemas.openxmlformats.org/officeDocument/2006/relationships/image"></Relationship></Relationships>
</file>

<file path=ppt/slides/_rels/slide17.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7.xml" Type="http://schemas.openxmlformats.org/officeDocument/2006/relationships/notesSlide"></Relationship><Relationship Id="rId3" Target="https://distill.pub/2016/misread-tsne/#citation" TargetMode="External" Type="http://schemas.openxmlformats.org/officeDocument/2006/relationships/hyperlink"></Relationship><Relationship Id="rId4" Target="../media/image10.png" Type="http://schemas.openxmlformats.org/officeDocument/2006/relationships/image"></Relationship></Relationships>
</file>

<file path=ppt/slides/_rels/slide18.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8.xml" Type="http://schemas.openxmlformats.org/officeDocument/2006/relationships/notesSlide"></Relationship><Relationship Id="rId3" Target="../media/image9.png" Type="http://schemas.openxmlformats.org/officeDocument/2006/relationships/image"></Relationship></Relationships>
</file>

<file path=ppt/slides/_rels/slide19.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9.xml" Type="http://schemas.openxmlformats.org/officeDocument/2006/relationships/notesSlide"></Relationship><Relationship Id="rId3" Target="../media/image34.png" Type="http://schemas.openxmlformats.org/officeDocument/2006/relationships/image"></Relationship></Relationships>
</file>

<file path=ppt/slides/_rels/slide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xml" Type="http://schemas.openxmlformats.org/officeDocument/2006/relationships/notesSlide"></Relationship><Relationship Id="rId3" Target="../media/image40.png" Type="http://schemas.openxmlformats.org/officeDocument/2006/relationships/image"></Relationship></Relationships>
</file>

<file path=ppt/slides/_rels/slide20.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0.xml" Type="http://schemas.openxmlformats.org/officeDocument/2006/relationships/notesSlide"></Relationship><Relationship Id="rId3" Target="../media/image2.png" Type="http://schemas.openxmlformats.org/officeDocument/2006/relationships/image"></Relationship></Relationships>
</file>

<file path=ppt/slides/_rels/slide2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1.xml" Type="http://schemas.openxmlformats.org/officeDocument/2006/relationships/notesSlide"></Relationship></Relationships>
</file>

<file path=ppt/slides/_rels/slide2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2.xml" Type="http://schemas.openxmlformats.org/officeDocument/2006/relationships/notesSlide"></Relationship><Relationship Id="rId3" Target="../media/image19.png" Type="http://schemas.openxmlformats.org/officeDocument/2006/relationships/image"></Relationship></Relationships>
</file>

<file path=ppt/slides/_rels/slide23.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23.xml" Type="http://schemas.openxmlformats.org/officeDocument/2006/relationships/notesSlide"></Relationship></Relationships>
</file>

<file path=ppt/slides/_rels/slide2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4.xml" Type="http://schemas.openxmlformats.org/officeDocument/2006/relationships/notesSlide"></Relationship></Relationships>
</file>

<file path=ppt/slides/_rels/slide2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5.xml" Type="http://schemas.openxmlformats.org/officeDocument/2006/relationships/notesSlide"></Relationship><Relationship Id="rId3" Target="../media/image13.png" Type="http://schemas.openxmlformats.org/officeDocument/2006/relationships/image"></Relationship></Relationships>
</file>

<file path=ppt/slides/_rels/slide26.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6.xml" Type="http://schemas.openxmlformats.org/officeDocument/2006/relationships/notesSlide"></Relationship><Relationship Id="rId3" Target="../media/image25.png" Type="http://schemas.openxmlformats.org/officeDocument/2006/relationships/image"></Relationship></Relationships>
</file>

<file path=ppt/slides/_rels/slide27.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7.xml" Type="http://schemas.openxmlformats.org/officeDocument/2006/relationships/notesSlide"></Relationship><Relationship Id="rId3" Target="../media/image21.png" Type="http://schemas.openxmlformats.org/officeDocument/2006/relationships/image"></Relationship></Relationships>
</file>

<file path=ppt/slides/_rels/slide28.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8.xml" Type="http://schemas.openxmlformats.org/officeDocument/2006/relationships/notesSlide"></Relationship><Relationship Id="rId3" Target="../media/image15.png" Type="http://schemas.openxmlformats.org/officeDocument/2006/relationships/image"></Relationship></Relationships>
</file>

<file path=ppt/slides/_rels/slide29.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29.xml" Type="http://schemas.openxmlformats.org/officeDocument/2006/relationships/notesSlide"></Relationship></Relationships>
</file>

<file path=ppt/slides/_rels/slide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xml" Type="http://schemas.openxmlformats.org/officeDocument/2006/relationships/notesSlide"></Relationship><Relationship Id="rId3" Target="../media/image3.png" Type="http://schemas.openxmlformats.org/officeDocument/2006/relationships/image"></Relationship></Relationships>
</file>

<file path=ppt/slides/_rels/slide30.xml.rels><?xml version="1.0" standalone="yes" ?><Relationships xmlns="http://schemas.openxmlformats.org/package/2006/relationships"><Relationship Id="rId1" Target="../slideLayouts/slideLayout4.xml" Type="http://schemas.openxmlformats.org/officeDocument/2006/relationships/slideLayout"></Relationship><Relationship Id="rId2" Target="../notesSlides/notesSlide30.xml" Type="http://schemas.openxmlformats.org/officeDocument/2006/relationships/notesSlide"></Relationship></Relationships>
</file>

<file path=ppt/slides/_rels/slide3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1.xml" Type="http://schemas.openxmlformats.org/officeDocument/2006/relationships/notesSlide"></Relationship></Relationships>
</file>

<file path=ppt/slides/_rels/slide3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2.xml" Type="http://schemas.openxmlformats.org/officeDocument/2006/relationships/notesSlide"></Relationship><Relationship Id="rId3" Target="https://www.naftaliharris.com/blog/visualizing-k-means-clustering/" TargetMode="External" Type="http://schemas.openxmlformats.org/officeDocument/2006/relationships/hyperlink"></Relationship><Relationship Id="rId4" Target="../media/image26.png" Type="http://schemas.openxmlformats.org/officeDocument/2006/relationships/image"></Relationship></Relationships>
</file>

<file path=ppt/slides/_rels/slide3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3.xml" Type="http://schemas.openxmlformats.org/officeDocument/2006/relationships/notesSlide"></Relationship><Relationship Id="rId3" Target="../media/image18.png" Type="http://schemas.openxmlformats.org/officeDocument/2006/relationships/image"></Relationship></Relationships>
</file>

<file path=ppt/slides/_rels/slide3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4.xml" Type="http://schemas.openxmlformats.org/officeDocument/2006/relationships/notesSlide"></Relationship></Relationships>
</file>

<file path=ppt/slides/_rels/slide3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5.xml" Type="http://schemas.openxmlformats.org/officeDocument/2006/relationships/notesSlide"></Relationship></Relationships>
</file>

<file path=ppt/slides/_rels/slide36.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6.xml" Type="http://schemas.openxmlformats.org/officeDocument/2006/relationships/notesSlide"></Relationship></Relationships>
</file>

<file path=ppt/slides/_rels/slide37.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7.xml" Type="http://schemas.openxmlformats.org/officeDocument/2006/relationships/notesSlide"></Relationship><Relationship Id="rId3" Target="../media/image11.png" Type="http://schemas.openxmlformats.org/officeDocument/2006/relationships/image"></Relationship></Relationships>
</file>

<file path=ppt/slides/_rels/slide38.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8.xml" Type="http://schemas.openxmlformats.org/officeDocument/2006/relationships/notesSlide"></Relationship><Relationship Id="rId3" Target="../media/image17.png" Type="http://schemas.openxmlformats.org/officeDocument/2006/relationships/image"></Relationship></Relationships>
</file>

<file path=ppt/slides/_rels/slide39.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39.xml" Type="http://schemas.openxmlformats.org/officeDocument/2006/relationships/notesSlide"></Relationship><Relationship Id="rId3" Target="../media/image14.png" Type="http://schemas.openxmlformats.org/officeDocument/2006/relationships/image"></Relationship></Relationships>
</file>

<file path=ppt/slides/_rels/slide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xml" Type="http://schemas.openxmlformats.org/officeDocument/2006/relationships/notesSlide"></Relationship><Relationship Id="rId3" Target="../media/image8.png" Type="http://schemas.openxmlformats.org/officeDocument/2006/relationships/image"></Relationship></Relationships>
</file>

<file path=ppt/slides/_rels/slide40.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0.xml" Type="http://schemas.openxmlformats.org/officeDocument/2006/relationships/notesSlide"></Relationship></Relationships>
</file>

<file path=ppt/slides/_rels/slide4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1.xml" Type="http://schemas.openxmlformats.org/officeDocument/2006/relationships/notesSlide"></Relationship></Relationships>
</file>

<file path=ppt/slides/_rels/slide4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2.xml" Type="http://schemas.openxmlformats.org/officeDocument/2006/relationships/notesSlide"></Relationship><Relationship Id="rId3" Target="../media/image20.png" Type="http://schemas.openxmlformats.org/officeDocument/2006/relationships/image"></Relationship></Relationships>
</file>

<file path=ppt/slides/_rels/slide4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3.xml" Type="http://schemas.openxmlformats.org/officeDocument/2006/relationships/notesSlide"></Relationship></Relationships>
</file>

<file path=ppt/slides/_rels/slide4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4.xml" Type="http://schemas.openxmlformats.org/officeDocument/2006/relationships/notesSlide"></Relationship></Relationships>
</file>

<file path=ppt/slides/_rels/slide4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5.xml" Type="http://schemas.openxmlformats.org/officeDocument/2006/relationships/notesSlide"></Relationship></Relationships>
</file>

<file path=ppt/slides/_rels/slide46.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6.xml" Type="http://schemas.openxmlformats.org/officeDocument/2006/relationships/notesSlide"></Relationship><Relationship Id="rId3" Target="https://www.naftaliharris.com/blog/visualizing-dbscan-clustering/" TargetMode="External" Type="http://schemas.openxmlformats.org/officeDocument/2006/relationships/hyperlink"></Relationship><Relationship Id="rId4" Target="../media/image12.png" Type="http://schemas.openxmlformats.org/officeDocument/2006/relationships/image"></Relationship></Relationships>
</file>

<file path=ppt/slides/_rels/slide47.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7.xml" Type="http://schemas.openxmlformats.org/officeDocument/2006/relationships/notesSlide"></Relationship><Relationship Id="rId3" Target="../media/image23.png" Type="http://schemas.openxmlformats.org/officeDocument/2006/relationships/image"></Relationship></Relationships>
</file>

<file path=ppt/slides/_rels/slide48.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8.xml" Type="http://schemas.openxmlformats.org/officeDocument/2006/relationships/notesSlide"></Relationship></Relationships>
</file>

<file path=ppt/slides/_rels/slide49.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49.xml" Type="http://schemas.openxmlformats.org/officeDocument/2006/relationships/notesSlide"></Relationship></Relationships>
</file>

<file path=ppt/slides/_rels/slide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xml" Type="http://schemas.openxmlformats.org/officeDocument/2006/relationships/notesSlide"></Relationship><Relationship Id="rId3" Target="../media/image1.png" Type="http://schemas.openxmlformats.org/officeDocument/2006/relationships/image"></Relationship></Relationships>
</file>

<file path=ppt/slides/_rels/slide50.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0.xml" Type="http://schemas.openxmlformats.org/officeDocument/2006/relationships/notesSlide"></Relationship><Relationship Id="rId3" Target="../media/image27.png" Type="http://schemas.openxmlformats.org/officeDocument/2006/relationships/image"></Relationship></Relationships>
</file>

<file path=ppt/slides/_rels/slide5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1.xml" Type="http://schemas.openxmlformats.org/officeDocument/2006/relationships/notesSlide"></Relationship><Relationship Id="rId3" Target="../media/image24.png" Type="http://schemas.openxmlformats.org/officeDocument/2006/relationships/image"></Relationship></Relationships>
</file>

<file path=ppt/slides/_rels/slide5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2.xml" Type="http://schemas.openxmlformats.org/officeDocument/2006/relationships/notesSlide"></Relationship><Relationship Id="rId3" Target="../media/image29.png" Type="http://schemas.openxmlformats.org/officeDocument/2006/relationships/image"></Relationship></Relationships>
</file>

<file path=ppt/slides/_rels/slide53.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3.xml" Type="http://schemas.openxmlformats.org/officeDocument/2006/relationships/notesSlide"></Relationship><Relationship Id="rId3" Target="../media/image22.png" Type="http://schemas.openxmlformats.org/officeDocument/2006/relationships/image"></Relationship></Relationships>
</file>

<file path=ppt/slides/_rels/slide54.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4.xml" Type="http://schemas.openxmlformats.org/officeDocument/2006/relationships/notesSlide"></Relationship></Relationships>
</file>

<file path=ppt/slides/_rels/slide55.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5.xml" Type="http://schemas.openxmlformats.org/officeDocument/2006/relationships/notesSlide"></Relationship><Relationship Id="rId3" Target="../media/image33.png" Type="http://schemas.openxmlformats.org/officeDocument/2006/relationships/image"></Relationship></Relationships>
</file>

<file path=ppt/slides/_rels/slide56.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6.xml" Type="http://schemas.openxmlformats.org/officeDocument/2006/relationships/notesSlide"></Relationship><Relationship Id="rId3" Target="../media/image36.png" Type="http://schemas.openxmlformats.org/officeDocument/2006/relationships/image"></Relationship></Relationships>
</file>

<file path=ppt/slides/_rels/slide57.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7.xml" Type="http://schemas.openxmlformats.org/officeDocument/2006/relationships/notesSlide"></Relationship><Relationship Id="rId3" Target="../media/image42.png" Type="http://schemas.openxmlformats.org/officeDocument/2006/relationships/image"></Relationship></Relationships>
</file>

<file path=ppt/slides/_rels/slide58.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8.xml" Type="http://schemas.openxmlformats.org/officeDocument/2006/relationships/notesSlide"></Relationship><Relationship Id="rId3" Target="../media/image35.png" Type="http://schemas.openxmlformats.org/officeDocument/2006/relationships/image"></Relationship></Relationships>
</file>

<file path=ppt/slides/_rels/slide59.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59.xml" Type="http://schemas.openxmlformats.org/officeDocument/2006/relationships/notesSlide"></Relationship><Relationship Id="rId3" Target="../media/image41.png" Type="http://schemas.openxmlformats.org/officeDocument/2006/relationships/image"></Relationship></Relationships>
</file>

<file path=ppt/slides/_rels/slide6.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6.xml" Type="http://schemas.openxmlformats.org/officeDocument/2006/relationships/notesSlide"></Relationship><Relationship Id="rId3" Target="../media/image37.png" Type="http://schemas.openxmlformats.org/officeDocument/2006/relationships/image"></Relationship></Relationships>
</file>

<file path=ppt/slides/_rels/slide60.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60.xml" Type="http://schemas.openxmlformats.org/officeDocument/2006/relationships/notesSlide"></Relationship><Relationship Id="rId3" Target="../media/image31.png" Type="http://schemas.openxmlformats.org/officeDocument/2006/relationships/image"></Relationship></Relationships>
</file>

<file path=ppt/slides/_rels/slide6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61.xml" Type="http://schemas.openxmlformats.org/officeDocument/2006/relationships/notesSlide"></Relationship></Relationships>
</file>

<file path=ppt/slides/_rels/slide62.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62.xml" Type="http://schemas.openxmlformats.org/officeDocument/2006/relationships/notesSlide"></Relationship><Relationship Id="rId3" Target="../media/image43.png" Type="http://schemas.openxmlformats.org/officeDocument/2006/relationships/image"></Relationship></Relationships>
</file>

<file path=ppt/slides/_rels/slide7.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7.xml" Type="http://schemas.openxmlformats.org/officeDocument/2006/relationships/notesSlide"></Relationship><Relationship Id="rId3" Target="../media/image30.png" Type="http://schemas.openxmlformats.org/officeDocument/2006/relationships/image"></Relationship></Relationships>
</file>

<file path=ppt/slides/_rels/slide8.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8.xml" Type="http://schemas.openxmlformats.org/officeDocument/2006/relationships/notesSlide"></Relationship><Relationship Id="rId3" Target="../media/image39.png" Type="http://schemas.openxmlformats.org/officeDocument/2006/relationships/image"></Relationship></Relationships>
</file>

<file path=ppt/slides/_rels/slide9.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9.xml" Type="http://schemas.openxmlformats.org/officeDocument/2006/relationships/notesSlide"></Relationship><Relationship Id="rId3" Target="../media/image4.png" Type="http://schemas.openxmlformats.org/officeDocument/2006/relationships/image"></Relationship></Relationships>
</file>

<file path=ppt/slides/slide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3" name="Shape 5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4" name="Google Shape;54;p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8" y="744575"/>
            <a:ext cx="8520600" cy="2052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91425" lIns="91425" rIns="91425" spcFirstLastPara="1" tIns="91425" wrap="square">
            <a:noAutofit/>
          </a:bodyPr>
          <a:lstStyle/>
          <a:p>
            <a:pPr algn="ctr" indent="0" lvl="0" marL="0" rtl="0">
              <a:lnSpc>
                <a:spcPct val="100000"/>
              </a:lnSpc>
              <a:spcBef>
                <a:spcPts val="0"/>
              </a:spcBef>
              <a:spcAft>
                <a:spcPts val="0"/>
              </a:spcAft>
              <a:buClr>
                <a:srgbClr val="000000"/>
              </a:buClr>
              <a:buSzPts val="1100"/>
              <a:buFont typeface="Arial"/>
              <a:buNone/>
            </a:pPr>
            <a:r>
              <a:rPr lang="en" sz="3000">
                <a:uFillTx/>
              </a:rPr>
              <a:t>Python Machine Learning In Biology:</a:t>
            </a:r>
            <a:endParaRPr sz="3000">
              <a:uFillTx/>
            </a:endParaRPr>
          </a:p>
          <a:p>
            <a:pPr algn="ctr" indent="0" lvl="0" marL="0" rtl="0">
              <a:lnSpc>
                <a:spcPct val="100000"/>
              </a:lnSpc>
              <a:spcBef>
                <a:spcPts val="0"/>
              </a:spcBef>
              <a:spcAft>
                <a:spcPts val="0"/>
              </a:spcAft>
              <a:buClr>
                <a:srgbClr val="000000"/>
              </a:buClr>
              <a:buSzPts val="1100"/>
              <a:buFont typeface="Arial"/>
              <a:buNone/>
            </a:pPr>
            <a:r>
              <a:rPr lang="en">
                <a:uFillTx/>
              </a:rPr>
              <a:t>Unsupervised Learning</a:t>
            </a:r>
            <a:r>
              <a:rPr lang="en">
                <a:uFillTx/>
              </a:rPr>
              <a:t> Tour</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5" name="Google Shape;55;p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sub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2834125"/>
            <a:ext cx="8520600" cy="7926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ctr" indent="0" lvl="0" marL="0" rtl="0">
              <a:lnSpc>
                <a:spcPct val="100000"/>
              </a:lnSpc>
              <a:spcBef>
                <a:spcPts val="0"/>
              </a:spcBef>
              <a:spcAft>
                <a:spcPts val="0"/>
              </a:spcAft>
              <a:buSzPts val="2800"/>
              <a:buNone/>
            </a:pPr>
            <a:r>
              <a:rPr lang="en">
                <a:uFillTx/>
              </a:rPr>
              <a:t>Nichole Bennett</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5" name="Shape 11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6" name="Google Shape;116;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Clr>
                <a:srgbClr val="000000"/>
              </a:buClr>
              <a:buSzPts val="1100"/>
              <a:buFont typeface="Arial"/>
              <a:buNone/>
            </a:pPr>
            <a:r>
              <a:rPr lang="en">
                <a:uFillTx/>
              </a:rPr>
              <a:t>Dimensionality Reduction</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7" name="Google Shape;117;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8" name="Google Shape;118;p2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00098" y="1208502"/>
            <a:ext cx="5597555" cy="34164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2" name="Shape 12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3" name="Google Shape;123;p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Principal Components Analysis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4" name="Google Shape;124;p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sz="14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5" name="Google Shape;125;p2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13050" y="1275350"/>
            <a:ext cx="8408551" cy="363955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9" name="Shape 1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0" name="Google Shape;130;p2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Principal Components Analysis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1" name="Google Shape;131;p2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42900" lvl="0" marL="457200" rtl="0">
              <a:spcBef>
                <a:spcPts val="0"/>
              </a:spcBef>
              <a:spcAft>
                <a:spcPts val="0"/>
              </a:spcAft>
              <a:buSzPts val="1800"/>
              <a:buChar char="●"/>
            </a:pPr>
            <a:r>
              <a:rPr lang="en">
                <a:uFillTx/>
              </a:rPr>
              <a:t>Take the cloud of original data and find the rotation of it so the dimensionals are statistically uncorrelated</a:t>
            </a:r>
            <a:endParaRPr>
              <a:uFillTx/>
            </a:endParaRPr>
          </a:p>
          <a:p>
            <a:pPr algn="l" indent="-342900" lvl="0" marL="457200" rtl="0">
              <a:spcBef>
                <a:spcPts val="0"/>
              </a:spcBef>
              <a:spcAft>
                <a:spcPts val="0"/>
              </a:spcAft>
              <a:buSzPts val="1800"/>
              <a:buChar char="●"/>
            </a:pPr>
            <a:r>
              <a:rPr lang="en">
                <a:uFillTx/>
              </a:rPr>
              <a:t>Drops all but the most relevant information to capture most of the variation in the original dataset</a:t>
            </a:r>
            <a:endParaRPr>
              <a:uFillTx/>
            </a:endParaRPr>
          </a:p>
          <a:p>
            <a:pPr algn="l" indent="-342900" lvl="0" marL="457200" rtl="0">
              <a:spcBef>
                <a:spcPts val="0"/>
              </a:spcBef>
              <a:spcAft>
                <a:spcPts val="0"/>
              </a:spcAft>
              <a:buSzPts val="1800"/>
              <a:buChar char="●"/>
            </a:pPr>
            <a:r>
              <a:rPr lang="en">
                <a:uFillTx/>
              </a:rPr>
              <a:t>With &gt; 2-D, rinse and repeat until you have the number of desired principal components</a:t>
            </a:r>
            <a:endParaRPr>
              <a:uFillTx/>
            </a:endParaRPr>
          </a:p>
          <a:p>
            <a:pPr algn="l" indent="-342900" lvl="0" marL="457200" rtl="0">
              <a:spcBef>
                <a:spcPts val="0"/>
              </a:spcBef>
              <a:spcAft>
                <a:spcPts val="0"/>
              </a:spcAft>
              <a:buSzPts val="1800"/>
              <a:buChar char="●"/>
            </a:pPr>
            <a:r>
              <a:rPr lang="en">
                <a:uFillTx/>
              </a:rPr>
              <a:t>PCA finds the best possible characteristics, that summarises the classes of a feature. </a:t>
            </a:r>
            <a:endParaRPr>
              <a:uFillTx/>
            </a:endParaRPr>
          </a:p>
          <a:p>
            <a:pPr algn="l" indent="-342900" lvl="0" marL="457200" rtl="0">
              <a:spcBef>
                <a:spcPts val="0"/>
              </a:spcBef>
              <a:spcAft>
                <a:spcPts val="0"/>
              </a:spcAft>
              <a:buSzPts val="1800"/>
              <a:buChar char="●"/>
            </a:pPr>
            <a:r>
              <a:rPr lang="en">
                <a:uFillTx/>
              </a:rPr>
              <a:t>The most challenging part of PCA </a:t>
            </a:r>
            <a:endParaRPr>
              <a:uFillTx/>
            </a:endParaRPr>
          </a:p>
          <a:p>
            <a:pPr algn="l" indent="0" lvl="0" marL="457200" rtl="0">
              <a:spcBef>
                <a:spcPts val="0"/>
              </a:spcBef>
              <a:spcAft>
                <a:spcPts val="0"/>
              </a:spcAft>
              <a:buNone/>
            </a:pPr>
            <a:r>
              <a:rPr lang="en">
                <a:uFillTx/>
              </a:rPr>
              <a:t>is interpreting the components.</a:t>
            </a:r>
            <a:endParaRPr>
              <a:uFillTx/>
            </a:endParaRPr>
          </a:p>
          <a:p>
            <a:pPr algn="l" indent="0" lvl="0" marL="0" rtl="0">
              <a:spcBef>
                <a:spcPts val="0"/>
              </a:spcBef>
              <a:spcAft>
                <a:spcPts val="0"/>
              </a:spcAft>
              <a:buClr>
                <a:srgbClr val="000000"/>
              </a:buClr>
              <a:buSzPts val="1100"/>
              <a:buFont typeface="Arial"/>
              <a:buNone/>
            </a:pPr>
            <a:r>
              <a:rPr>
                <a:uFillTx/>
              </a:rPr>
              <a:t/>
            </a:r>
            <a:endParaRPr>
              <a:uFillTx/>
            </a:endParaRPr>
          </a:p>
          <a:p>
            <a:pPr algn="l" indent="0" lvl="0" marL="0" rtl="0">
              <a:spcBef>
                <a:spcPts val="0"/>
              </a:spcBef>
              <a:spcAft>
                <a:spcPts val="0"/>
              </a:spcAft>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2" name="Google Shape;132;p2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902875" y="3559450"/>
            <a:ext cx="3557775" cy="153995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6" name="Shape 13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7" name="Google Shape;137;p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Principal Components Analysis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8" name="Google Shape;138;p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9" name="Google Shape;139;p2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6200" y="1180342"/>
            <a:ext cx="9143999" cy="4002016"/>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3" name="Shape 14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4" name="Google Shape;144;p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Manifold Learning Algorithms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5" name="Google Shape;145;p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PCA is a good initial tool, but it may not be able to find more subtle groupings that produce better visualizations for more complex data.</a:t>
            </a:r>
            <a:endParaRPr>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lang="en">
                <a:uFillTx/>
              </a:rPr>
              <a:t>Manifold Learning Algorithms are a family of unsupervised learning algorithms that are good at finding low-dimensional structure in high-dimensional data and are useful for visualizations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6" name="Google Shape;146;p2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019219" y="2877869"/>
            <a:ext cx="2486300" cy="2111000"/>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7" name="Google Shape;147;p2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219271" y="2820296"/>
            <a:ext cx="2540100" cy="23209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1" name="Shape 15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2" name="Google Shape;152;p2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3" name="Google Shape;153;p2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4" name="Google Shape;154;p2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475" y="228600"/>
            <a:ext cx="9144000" cy="48768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8" name="Shape 15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9" name="Google Shape;159;p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Multidimensional Scaling (MDS)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0" name="Google Shape;160;p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42900" lvl="0" marL="457200" rtl="0">
              <a:spcBef>
                <a:spcPts val="0"/>
              </a:spcBef>
              <a:spcAft>
                <a:spcPts val="0"/>
              </a:spcAft>
              <a:buSzPts val="1800"/>
              <a:buChar char="●"/>
            </a:pPr>
            <a:r>
              <a:rPr lang="en">
                <a:uFillTx/>
              </a:rPr>
              <a:t>Visualize high-dimensional data and project it onto a lower-dimension</a:t>
            </a:r>
            <a:endParaRPr>
              <a:uFillTx/>
            </a:endParaRPr>
          </a:p>
          <a:p>
            <a:pPr algn="l" indent="-342900" lvl="0" marL="457200" rtl="0">
              <a:spcBef>
                <a:spcPts val="0"/>
              </a:spcBef>
              <a:spcAft>
                <a:spcPts val="0"/>
              </a:spcAft>
              <a:buSzPts val="1800"/>
              <a:buChar char="●"/>
            </a:pPr>
            <a:r>
              <a:rPr lang="en">
                <a:uFillTx/>
              </a:rPr>
              <a:t>Preserves distance information</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1" name="Google Shape;161;p2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28888" y="2055138"/>
            <a:ext cx="7134225" cy="26574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5" name="Shape 16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6" name="Google Shape;166;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t-Distributed Stochastic Neighbor Embedding (t-SNE)</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7" name="Google Shape;167;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457275"/>
            <a:ext cx="42603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42900" lvl="0" marL="457200" rtl="0">
              <a:spcBef>
                <a:spcPts val="0"/>
              </a:spcBef>
              <a:spcAft>
                <a:spcPts val="0"/>
              </a:spcAft>
              <a:buSzPts val="1800"/>
              <a:buChar char="●"/>
            </a:pPr>
            <a:r>
              <a:rPr lang="en">
                <a:uFillTx/>
              </a:rPr>
              <a:t>Powerful manifold learning method</a:t>
            </a:r>
            <a:endParaRPr>
              <a:uFillTx/>
            </a:endParaRPr>
          </a:p>
          <a:p>
            <a:pPr algn="l" indent="0" lvl="0" marL="457200" rtl="0">
              <a:spcBef>
                <a:spcPts val="0"/>
              </a:spcBef>
              <a:spcAft>
                <a:spcPts val="0"/>
              </a:spcAft>
              <a:buNone/>
            </a:pPr>
            <a:r>
              <a:rPr>
                <a:uFillTx/>
              </a:rPr>
              <a:t/>
            </a:r>
            <a:endParaRPr>
              <a:uFillTx/>
            </a:endParaRPr>
          </a:p>
          <a:p>
            <a:pPr algn="l" indent="-342900" lvl="0" marL="457200" rtl="0">
              <a:spcBef>
                <a:spcPts val="0"/>
              </a:spcBef>
              <a:spcAft>
                <a:spcPts val="0"/>
              </a:spcAft>
              <a:buSzPts val="1800"/>
              <a:buChar char="●"/>
            </a:pPr>
            <a:r>
              <a:rPr lang="en">
                <a:uFillTx/>
              </a:rPr>
              <a:t>Finds the 2-D </a:t>
            </a:r>
            <a:r>
              <a:rPr lang="en">
                <a:uFillTx/>
              </a:rPr>
              <a:t>representation</a:t>
            </a:r>
            <a:r>
              <a:rPr lang="en">
                <a:uFillTx/>
              </a:rPr>
              <a:t> by </a:t>
            </a:r>
            <a:r>
              <a:rPr lang="en">
                <a:uFillTx/>
              </a:rPr>
              <a:t>projecting and preserves neighbor distance information</a:t>
            </a:r>
            <a:endParaRPr>
              <a:uFillTx/>
            </a:endParaRPr>
          </a:p>
          <a:p>
            <a:pPr algn="l" indent="0" lvl="0" marL="457200" rtl="0">
              <a:spcBef>
                <a:spcPts val="0"/>
              </a:spcBef>
              <a:spcAft>
                <a:spcPts val="0"/>
              </a:spcAft>
              <a:buNone/>
            </a:pPr>
            <a:r>
              <a:rPr>
                <a:uFillTx/>
              </a:rPr>
              <a:t/>
            </a:r>
            <a:endParaRPr>
              <a:uFillTx/>
            </a:endParaRPr>
          </a:p>
          <a:p>
            <a:pPr algn="l" indent="-342900" lvl="0" marL="457200" rtl="0">
              <a:spcBef>
                <a:spcPts val="0"/>
              </a:spcBef>
              <a:spcAft>
                <a:spcPts val="0"/>
              </a:spcAft>
              <a:buSzPts val="1800"/>
              <a:buChar char="●"/>
            </a:pPr>
            <a:r>
              <a:rPr lang="en">
                <a:uFillTx/>
              </a:rPr>
              <a:t>Works better on data with more well-defined local structure</a:t>
            </a:r>
            <a:endParaRPr>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lang="en" u="sng">
                <a:solidFill>
                  <a:schemeClr val="hlink"/>
                </a:solidFill>
                <a:uFillTx/>
                <a:hlinkClick r:id="rId3"/>
              </a:rPr>
              <a:t>https://distill.pub/2016/misread-tsne/#citation</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8" name="Google Shape;168;p2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12628" y="1337562"/>
            <a:ext cx="3934149" cy="27731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2" name="Shape 17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3" name="Google Shape;173;p3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Clustering</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4" name="Google Shape;174;p3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36612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Data points in the same cluster are ‘close’ or ‘similar’ in some way</a:t>
            </a:r>
            <a:endParaRPr>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lang="en">
                <a:uFillTx/>
              </a:rPr>
              <a:t>Different clusters should be ‘far apart’ or ‘different</a:t>
            </a:r>
            <a:endParaRPr>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i="1" lang="en">
                <a:uFillTx/>
              </a:rPr>
              <a:t>(important to scale data)</a:t>
            </a:r>
            <a:endParaRPr i="1">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5" name="Google Shape;175;p3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72775" y="865950"/>
            <a:ext cx="5021626" cy="376622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9" name="Shape 17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0" name="Google Shape;180;p3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Clustering</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1" name="Google Shape;181;p3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41574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457200" lvl="0" marL="0" rtl="0">
              <a:spcBef>
                <a:spcPts val="0"/>
              </a:spcBef>
              <a:spcAft>
                <a:spcPts val="0"/>
              </a:spcAft>
              <a:buNone/>
            </a:pPr>
            <a:r>
              <a:rPr>
                <a:uFillTx/>
              </a:rPr>
              <a:t/>
            </a:r>
            <a:endParaRPr>
              <a:uFillTx/>
            </a:endParaRPr>
          </a:p>
          <a:p>
            <a:pPr algn="l" indent="457200" lvl="0" marL="0" rtl="0">
              <a:spcBef>
                <a:spcPts val="0"/>
              </a:spcBef>
              <a:spcAft>
                <a:spcPts val="0"/>
              </a:spcAft>
              <a:buClr>
                <a:srgbClr val="000000"/>
              </a:buClr>
              <a:buSzPts val="1100"/>
              <a:buFont typeface="Arial"/>
              <a:buNone/>
            </a:pPr>
            <a:r>
              <a:rPr>
                <a:uFillTx/>
              </a:rPr>
              <a:t/>
            </a:r>
            <a:endParaRPr sz="2400">
              <a:uFillTx/>
            </a:endParaRPr>
          </a:p>
          <a:p>
            <a:pPr algn="l" indent="0" lvl="0" marL="0" rtl="0">
              <a:spcBef>
                <a:spcPts val="0"/>
              </a:spcBef>
              <a:spcAft>
                <a:spcPts val="0"/>
              </a:spcAft>
              <a:buClr>
                <a:srgbClr val="000000"/>
              </a:buClr>
              <a:buSzPts val="1100"/>
              <a:buFont typeface="Arial"/>
              <a:buNone/>
            </a:pPr>
            <a:r>
              <a:rPr lang="en" sz="2400">
                <a:uFillTx/>
              </a:rPr>
              <a:t>The goal is to minimize intra-cluster distance and maximize inter-cluster distance</a:t>
            </a:r>
            <a:endParaRPr sz="2400">
              <a:uFillTx/>
            </a:endParaRPr>
          </a:p>
          <a:p>
            <a:pPr algn="l" indent="0" lvl="0" marL="0" rtl="0">
              <a:spcBef>
                <a:spcPts val="0"/>
              </a:spcBef>
              <a:spcAft>
                <a:spcPts val="0"/>
              </a:spcAft>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2" name="Google Shape;182;p3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24800" y="1676900"/>
            <a:ext cx="4288025" cy="314325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 name="Shape 5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0" name="Google Shape;60;p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Supervised vs. Unsupervised Learning</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1" name="Google Shape;61;p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1600"/>
              </a:spcBef>
              <a:spcAft>
                <a:spcPts val="0"/>
              </a:spcAft>
              <a:buClr>
                <a:srgbClr val="000000"/>
              </a:buClr>
              <a:buSzPts val="1100"/>
              <a:buFont typeface="Arial"/>
              <a:buNone/>
            </a:pPr>
            <a:r>
              <a:rPr lang="en">
                <a:uFillTx/>
              </a:rPr>
              <a:t>Supervised --&gt; Data has labels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Unsupervised --&gt; Data doesn’t have labels</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 name="Google Shape;62;p1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019300" y="2390975"/>
            <a:ext cx="4921625" cy="2733974"/>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6" name="Shape 18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7" name="Google Shape;187;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Hard vs. soft clustering algorithms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8" name="Google Shape;188;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sz="2400">
                <a:solidFill>
                  <a:srgbClr val="00FFFF"/>
                </a:solidFill>
                <a:uFillTx/>
              </a:rPr>
              <a:t>Hard clustering: </a:t>
            </a:r>
            <a:r>
              <a:rPr lang="en" sz="2400">
                <a:uFillTx/>
              </a:rPr>
              <a:t>each sample assigned to exactly one cluster </a:t>
            </a:r>
            <a:endParaRPr sz="2400">
              <a:uFillTx/>
            </a:endParaRPr>
          </a:p>
          <a:p>
            <a:pPr algn="l" indent="0" lvl="0" marL="0" rtl="0">
              <a:lnSpc>
                <a:spcPct val="115000"/>
              </a:lnSpc>
              <a:spcBef>
                <a:spcPts val="1600"/>
              </a:spcBef>
              <a:spcAft>
                <a:spcPts val="0"/>
              </a:spcAft>
              <a:buSzPts val="1800"/>
              <a:buNone/>
            </a:pPr>
            <a:r>
              <a:rPr lang="en" sz="2400">
                <a:solidFill>
                  <a:srgbClr val="00FFFF"/>
                </a:solidFill>
                <a:uFillTx/>
              </a:rPr>
              <a:t>Soft clustering (aka fuzzy clustering):</a:t>
            </a:r>
            <a:r>
              <a:rPr lang="en" sz="2400">
                <a:uFillTx/>
              </a:rPr>
              <a:t> each sample assigned to one or more cluster, and cluster membership expressed as a probability</a:t>
            </a:r>
            <a:endParaRPr sz="24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9" name="Google Shape;189;p3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732150" y="2804975"/>
            <a:ext cx="5515375" cy="233852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3" name="Shape 19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4" name="Google Shape;194;p3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Clustering Methods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5" name="Google Shape;195;p3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42900" lvl="0" marL="457200" rtl="0">
              <a:lnSpc>
                <a:spcPct val="115000"/>
              </a:lnSpc>
              <a:spcBef>
                <a:spcPts val="0"/>
              </a:spcBef>
              <a:spcAft>
                <a:spcPts val="0"/>
              </a:spcAft>
              <a:buSzPts val="1800"/>
              <a:buChar char="●"/>
            </a:pPr>
            <a:r>
              <a:rPr lang="en">
                <a:uFillTx/>
              </a:rPr>
              <a:t>K-Means (mean centroids)</a:t>
            </a:r>
            <a:endParaRPr>
              <a:uFillTx/>
            </a:endParaRPr>
          </a:p>
          <a:p>
            <a:pPr algn="l" indent="-342900" lvl="0" marL="457200" rtl="0">
              <a:lnSpc>
                <a:spcPct val="115000"/>
              </a:lnSpc>
              <a:spcBef>
                <a:spcPts val="0"/>
              </a:spcBef>
              <a:spcAft>
                <a:spcPts val="0"/>
              </a:spcAft>
              <a:buSzPts val="1800"/>
              <a:buChar char="●"/>
            </a:pPr>
            <a:r>
              <a:rPr lang="en">
                <a:uFillTx/>
              </a:rPr>
              <a:t>Hierarchical (nested clusters by merging or splitting successively)</a:t>
            </a:r>
            <a:endParaRPr>
              <a:uFillTx/>
            </a:endParaRPr>
          </a:p>
          <a:p>
            <a:pPr algn="l" indent="-342900" lvl="0" marL="457200" rtl="0">
              <a:lnSpc>
                <a:spcPct val="115000"/>
              </a:lnSpc>
              <a:spcBef>
                <a:spcPts val="0"/>
              </a:spcBef>
              <a:spcAft>
                <a:spcPts val="0"/>
              </a:spcAft>
              <a:buSzPts val="1800"/>
              <a:buChar char="●"/>
            </a:pPr>
            <a:r>
              <a:rPr lang="en">
                <a:uFillTx/>
              </a:rPr>
              <a:t>DBSCAN (density based)</a:t>
            </a:r>
            <a:endParaRPr>
              <a:uFillTx/>
            </a:endParaRPr>
          </a:p>
          <a:p>
            <a:pPr algn="l" indent="-342900" lvl="0" marL="457200" rtl="0">
              <a:lnSpc>
                <a:spcPct val="115000"/>
              </a:lnSpc>
              <a:spcBef>
                <a:spcPts val="0"/>
              </a:spcBef>
              <a:spcAft>
                <a:spcPts val="0"/>
              </a:spcAft>
              <a:buSzPts val="1800"/>
              <a:buChar char="●"/>
            </a:pPr>
            <a:r>
              <a:rPr lang="en">
                <a:uFillTx/>
              </a:rPr>
              <a:t>Affinity Propagation (graph based approach to let points 'vote' on their preferred 'exemplar')</a:t>
            </a:r>
            <a:endParaRPr>
              <a:uFillTx/>
            </a:endParaRPr>
          </a:p>
          <a:p>
            <a:pPr algn="l" indent="-342900" lvl="0" marL="457200" rtl="0">
              <a:lnSpc>
                <a:spcPct val="115000"/>
              </a:lnSpc>
              <a:spcBef>
                <a:spcPts val="0"/>
              </a:spcBef>
              <a:spcAft>
                <a:spcPts val="0"/>
              </a:spcAft>
              <a:buSzPts val="1800"/>
              <a:buChar char="●"/>
            </a:pPr>
            <a:r>
              <a:rPr lang="en">
                <a:uFillTx/>
              </a:rPr>
              <a:t>Mean Shift (can find number of clusters)</a:t>
            </a:r>
            <a:endParaRPr>
              <a:uFillTx/>
            </a:endParaRPr>
          </a:p>
          <a:p>
            <a:pPr algn="l" indent="-342900" lvl="0" marL="457200" rtl="0">
              <a:lnSpc>
                <a:spcPct val="115000"/>
              </a:lnSpc>
              <a:spcBef>
                <a:spcPts val="0"/>
              </a:spcBef>
              <a:spcAft>
                <a:spcPts val="0"/>
              </a:spcAft>
              <a:buSzPts val="1800"/>
              <a:buChar char="●"/>
            </a:pPr>
            <a:r>
              <a:rPr lang="en">
                <a:uFillTx/>
              </a:rPr>
              <a:t>Spectral Clustering</a:t>
            </a:r>
            <a:endParaRPr>
              <a:uFillTx/>
            </a:endParaRPr>
          </a:p>
          <a:p>
            <a:pPr algn="l" indent="-342900" lvl="0" marL="457200" rtl="0">
              <a:lnSpc>
                <a:spcPct val="115000"/>
              </a:lnSpc>
              <a:spcBef>
                <a:spcPts val="0"/>
              </a:spcBef>
              <a:spcAft>
                <a:spcPts val="0"/>
              </a:spcAft>
              <a:buSzPts val="1800"/>
              <a:buChar char="●"/>
            </a:pPr>
            <a:r>
              <a:rPr lang="en">
                <a:uFillTx/>
              </a:rPr>
              <a:t>Agglomerative Clustering (suite of algorithms all based on applying the same criteria/characteristics of one cluster to others)</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9" name="Shape 19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0" name="Google Shape;200;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K-Means Clustering</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1" name="Google Shape;201;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46248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uFillTx/>
              </a:rPr>
              <a:t>Popular clustering algorithm</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K is the number of clusters (chosen in advance)</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Means refers to the mean points of the K clusters (known as centroids)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Goal is to partition the data into set such that the total sum of squared distances from each point to the mean point of the cluster is minimized.</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2" name="Google Shape;202;p3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936563" y="733425"/>
            <a:ext cx="3895725" cy="367665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6" name="Shape 20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7" name="Google Shape;207;p3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2150850"/>
            <a:ext cx="8520600" cy="841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ctr" indent="0" lvl="0" marL="0" rtl="0">
              <a:lnSpc>
                <a:spcPct val="100000"/>
              </a:lnSpc>
              <a:spcBef>
                <a:spcPts val="0"/>
              </a:spcBef>
              <a:spcAft>
                <a:spcPts val="0"/>
              </a:spcAft>
              <a:buSzPts val="3600"/>
              <a:buNone/>
            </a:pPr>
            <a:r>
              <a:rPr lang="en">
                <a:uFillTx/>
              </a:rPr>
              <a:t>K-Means Living Demo</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1" name="Shape 21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2" name="Google Shape;212;p3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solidFill>
                  <a:srgbClr val="FFFFFF"/>
                </a:solidFill>
                <a:uFillTx/>
              </a:rPr>
              <a:t>K-mean algorithm</a:t>
            </a:r>
            <a:endParaRPr>
              <a:solidFill>
                <a:srgbClr val="FFFFFF"/>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3" name="Google Shape;213;p3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42900" lvl="0" marL="457200" rtl="0">
              <a:lnSpc>
                <a:spcPct val="115000"/>
              </a:lnSpc>
              <a:spcBef>
                <a:spcPts val="0"/>
              </a:spcBef>
              <a:spcAft>
                <a:spcPts val="0"/>
              </a:spcAft>
              <a:buSzPts val="1800"/>
              <a:buAutoNum type="arabicPeriod"/>
            </a:pPr>
            <a:r>
              <a:rPr lang="en">
                <a:uFillTx/>
              </a:rPr>
              <a:t>Pick a value for k (the number of clusters to create)</a:t>
            </a:r>
            <a:endParaRPr>
              <a:uFillTx/>
            </a:endParaRPr>
          </a:p>
          <a:p>
            <a:pPr algn="l" indent="-342900" lvl="0" marL="457200" rtl="0">
              <a:lnSpc>
                <a:spcPct val="115000"/>
              </a:lnSpc>
              <a:spcBef>
                <a:spcPts val="0"/>
              </a:spcBef>
              <a:spcAft>
                <a:spcPts val="0"/>
              </a:spcAft>
              <a:buSzPts val="1800"/>
              <a:buAutoNum type="arabicPeriod"/>
            </a:pPr>
            <a:r>
              <a:rPr lang="en">
                <a:uFillTx/>
              </a:rPr>
              <a:t>Initialize k 'centroids' (starting points) in your data</a:t>
            </a:r>
            <a:endParaRPr>
              <a:uFillTx/>
            </a:endParaRPr>
          </a:p>
          <a:p>
            <a:pPr algn="l" indent="-342900" lvl="0" marL="457200" rtl="0">
              <a:lnSpc>
                <a:spcPct val="115000"/>
              </a:lnSpc>
              <a:spcBef>
                <a:spcPts val="0"/>
              </a:spcBef>
              <a:spcAft>
                <a:spcPts val="0"/>
              </a:spcAft>
              <a:buSzPts val="1800"/>
              <a:buAutoNum type="arabicPeriod"/>
            </a:pPr>
            <a:r>
              <a:rPr lang="en">
                <a:uFillTx/>
              </a:rPr>
              <a:t>Create your clusters. Assign each point to the nearest centroid.</a:t>
            </a:r>
            <a:endParaRPr>
              <a:uFillTx/>
            </a:endParaRPr>
          </a:p>
          <a:p>
            <a:pPr algn="l" indent="-342900" lvl="0" marL="457200" rtl="0">
              <a:lnSpc>
                <a:spcPct val="115000"/>
              </a:lnSpc>
              <a:spcBef>
                <a:spcPts val="0"/>
              </a:spcBef>
              <a:spcAft>
                <a:spcPts val="0"/>
              </a:spcAft>
              <a:buSzPts val="1800"/>
              <a:buAutoNum type="arabicPeriod"/>
            </a:pPr>
            <a:r>
              <a:rPr lang="en">
                <a:uFillTx/>
              </a:rPr>
              <a:t>Make your clusters better. Move each centroid to the center of its cluster.</a:t>
            </a:r>
            <a:endParaRPr>
              <a:uFillTx/>
            </a:endParaRPr>
          </a:p>
          <a:p>
            <a:pPr algn="l" indent="-342900" lvl="0" marL="457200" rtl="0">
              <a:lnSpc>
                <a:spcPct val="115000"/>
              </a:lnSpc>
              <a:spcBef>
                <a:spcPts val="0"/>
              </a:spcBef>
              <a:spcAft>
                <a:spcPts val="0"/>
              </a:spcAft>
              <a:buSzPts val="1800"/>
              <a:buAutoNum type="arabicPeriod"/>
            </a:pPr>
            <a:r>
              <a:rPr lang="en">
                <a:uFillTx/>
              </a:rPr>
              <a:t>Repeat steps 3-4 until your centroids converge.</a:t>
            </a:r>
            <a:endParaRPr>
              <a:uFillTx/>
            </a:endParaRPr>
          </a:p>
          <a:p>
            <a:pPr algn="l" indent="0" lvl="0" marL="0" rtl="0">
              <a:lnSpc>
                <a:spcPct val="115000"/>
              </a:lnSpc>
              <a:spcBef>
                <a:spcPts val="1600"/>
              </a:spcBef>
              <a:spcAft>
                <a:spcPts val="0"/>
              </a:spcAft>
              <a:buSzPts val="1800"/>
              <a:buNone/>
            </a:pPr>
            <a:r>
              <a:rPr>
                <a:uFillTx/>
              </a:rPr>
              <a:t/>
            </a:r>
            <a:endParaRPr i="1">
              <a:uFillTx/>
            </a:endParaRPr>
          </a:p>
          <a:p>
            <a:pPr algn="l" indent="0" lvl="0" marL="0" rtl="0">
              <a:lnSpc>
                <a:spcPct val="115000"/>
              </a:lnSpc>
              <a:spcBef>
                <a:spcPts val="1600"/>
              </a:spcBef>
              <a:spcAft>
                <a:spcPts val="0"/>
              </a:spcAft>
              <a:buClr>
                <a:srgbClr val="000000"/>
              </a:buClr>
              <a:buSzPts val="1100"/>
              <a:buFont typeface="Arial"/>
              <a:buNone/>
            </a:pPr>
            <a:r>
              <a:rPr i="1" lang="en">
                <a:uFillTx/>
              </a:rPr>
              <a:t>Unfortunately there is no formula to determine the absolute best number of k clusters. Unsupervised learning is inherently subjective! We can, however, choose the "best" k based on predetermined criteria.</a:t>
            </a:r>
            <a:endParaRPr i="1">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7" name="Shape 21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8" name="Google Shape;218;p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9" name="Google Shape;219;p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0" name="Google Shape;220;p3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276284"/>
            <a:ext cx="9143999" cy="4590931"/>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4" name="Shape 22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5" name="Google Shape;225;p3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6" name="Google Shape;226;p3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7" name="Google Shape;227;p3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66863" y="195263"/>
            <a:ext cx="6010275" cy="49053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1" name="Shape 23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2" name="Google Shape;232;p3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K-means is sensitive to outliers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3" name="Google Shape;233;p3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4" name="Google Shape;234;p3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814513" y="1143000"/>
            <a:ext cx="5514975" cy="33147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8" name="Shape 23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9" name="Google Shape;239;p4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K-means is sensitive to centroid initialization</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0" name="Google Shape;240;p4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1" name="Google Shape;241;p4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29329" y="1219200"/>
            <a:ext cx="5362025" cy="346882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5" name="Shape 24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6" name="Google Shape;246;p4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Initializing Centroids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7" name="Google Shape;247;p4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42900" lvl="0" marL="457200" rtl="0">
              <a:lnSpc>
                <a:spcPct val="115000"/>
              </a:lnSpc>
              <a:spcBef>
                <a:spcPts val="0"/>
              </a:spcBef>
              <a:spcAft>
                <a:spcPts val="0"/>
              </a:spcAft>
              <a:buSzPts val="1800"/>
              <a:buChar char="●"/>
            </a:pPr>
            <a:r>
              <a:rPr lang="en">
                <a:uFillTx/>
              </a:rPr>
              <a:t>Randomly</a:t>
            </a:r>
            <a:endParaRPr>
              <a:uFillTx/>
            </a:endParaRPr>
          </a:p>
          <a:p>
            <a:pPr algn="l" indent="-342900" lvl="0" marL="457200" rtl="0">
              <a:lnSpc>
                <a:spcPct val="115000"/>
              </a:lnSpc>
              <a:spcBef>
                <a:spcPts val="0"/>
              </a:spcBef>
              <a:spcAft>
                <a:spcPts val="0"/>
              </a:spcAft>
              <a:buSzPts val="1800"/>
              <a:buChar char="●"/>
            </a:pPr>
            <a:r>
              <a:rPr lang="en">
                <a:uFillTx/>
              </a:rPr>
              <a:t>Manually</a:t>
            </a:r>
            <a:endParaRPr>
              <a:uFillTx/>
            </a:endParaRPr>
          </a:p>
          <a:p>
            <a:pPr algn="l" indent="-342900" lvl="0" marL="457200" rtl="0">
              <a:lnSpc>
                <a:spcPct val="115000"/>
              </a:lnSpc>
              <a:spcBef>
                <a:spcPts val="0"/>
              </a:spcBef>
              <a:spcAft>
                <a:spcPts val="0"/>
              </a:spcAft>
              <a:buSzPts val="1800"/>
              <a:buChar char="●"/>
            </a:pPr>
            <a:r>
              <a:rPr lang="en">
                <a:uFillTx/>
              </a:rPr>
              <a:t>Special KMeans++ method in Sklearn (This initializes the centroids to be generally distant from each other)</a:t>
            </a:r>
            <a:endParaRPr>
              <a:uFillTx/>
            </a:endParaRPr>
          </a:p>
          <a:p>
            <a:pPr algn="l" indent="0" lvl="0" marL="0" rtl="0">
              <a:lnSpc>
                <a:spcPct val="115000"/>
              </a:lnSpc>
              <a:spcBef>
                <a:spcPts val="1600"/>
              </a:spcBef>
              <a:spcAft>
                <a:spcPts val="0"/>
              </a:spcAft>
              <a:buSzPts val="1800"/>
              <a:buNone/>
            </a:pPr>
            <a:r>
              <a:rPr>
                <a:uFillTx/>
              </a:rPr>
              <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Depending on your problem, you may find some of these are better than others.</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Note: Manual is recommended if you know your data well enough to see the clusters without much help, but rarely used in practice.</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 name="Shape 6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 name="Google Shape;67;p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Unsupervised Learning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8" name="Google Shape;68;p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41820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a:uFillTx/>
              </a:rPr>
              <a:t>The goal is to find interesting structure or information in our data.</a:t>
            </a:r>
            <a:endParaRPr>
              <a:uFillTx/>
            </a:endParaRPr>
          </a:p>
          <a:p>
            <a:pPr algn="l" indent="0" lvl="0" marL="0" rtl="0">
              <a:lnSpc>
                <a:spcPct val="115000"/>
              </a:lnSpc>
              <a:spcBef>
                <a:spcPts val="0"/>
              </a:spcBef>
              <a:spcAft>
                <a:spcPts val="0"/>
              </a:spcAft>
              <a:buSzPts val="1800"/>
              <a:buNone/>
            </a:pPr>
            <a:r>
              <a:rPr>
                <a:uFillTx/>
              </a:rPr>
              <a:t/>
            </a:r>
            <a:endParaRPr>
              <a:uFillTx/>
            </a:endParaRPr>
          </a:p>
          <a:p>
            <a:pPr algn="l" indent="0" lvl="0" marL="0" rtl="0">
              <a:lnSpc>
                <a:spcPct val="115000"/>
              </a:lnSpc>
              <a:spcBef>
                <a:spcPts val="0"/>
              </a:spcBef>
              <a:spcAft>
                <a:spcPts val="0"/>
              </a:spcAft>
              <a:buSzPts val="1800"/>
              <a:buNone/>
            </a:pPr>
            <a:r>
              <a:rPr lang="en">
                <a:uFillTx/>
              </a:rPr>
              <a:t>Applications:</a:t>
            </a:r>
            <a:endParaRPr>
              <a:uFillTx/>
            </a:endParaRPr>
          </a:p>
          <a:p>
            <a:pPr algn="l" indent="-317500" lvl="0" marL="457200" rtl="0">
              <a:lnSpc>
                <a:spcPct val="115000"/>
              </a:lnSpc>
              <a:spcBef>
                <a:spcPts val="0"/>
              </a:spcBef>
              <a:spcAft>
                <a:spcPts val="0"/>
              </a:spcAft>
              <a:buSzPts val="1400"/>
              <a:buChar char="●"/>
            </a:pPr>
            <a:r>
              <a:rPr lang="en" sz="1400">
                <a:uFillTx/>
              </a:rPr>
              <a:t>Visualize the structure of complex data</a:t>
            </a:r>
            <a:endParaRPr sz="1400">
              <a:uFillTx/>
            </a:endParaRPr>
          </a:p>
          <a:p>
            <a:pPr algn="l" indent="-317500" lvl="0" marL="457200" rtl="0">
              <a:lnSpc>
                <a:spcPct val="115000"/>
              </a:lnSpc>
              <a:spcBef>
                <a:spcPts val="0"/>
              </a:spcBef>
              <a:spcAft>
                <a:spcPts val="0"/>
              </a:spcAft>
              <a:buSzPts val="1400"/>
              <a:buChar char="●"/>
            </a:pPr>
            <a:r>
              <a:rPr lang="en" sz="1400">
                <a:uFillTx/>
              </a:rPr>
              <a:t>Density estimates to predict probabilities of events</a:t>
            </a:r>
            <a:endParaRPr sz="1400">
              <a:uFillTx/>
            </a:endParaRPr>
          </a:p>
          <a:p>
            <a:pPr algn="l" indent="-317500" lvl="0" marL="457200" rtl="0">
              <a:lnSpc>
                <a:spcPct val="115000"/>
              </a:lnSpc>
              <a:spcBef>
                <a:spcPts val="0"/>
              </a:spcBef>
              <a:spcAft>
                <a:spcPts val="0"/>
              </a:spcAft>
              <a:buSzPts val="1400"/>
              <a:buChar char="●"/>
            </a:pPr>
            <a:r>
              <a:rPr lang="en" sz="1400">
                <a:uFillTx/>
              </a:rPr>
              <a:t>Compress and summarize data</a:t>
            </a:r>
            <a:endParaRPr sz="1400">
              <a:uFillTx/>
            </a:endParaRPr>
          </a:p>
          <a:p>
            <a:pPr algn="l" indent="-317500" lvl="0" marL="457200" rtl="0">
              <a:lnSpc>
                <a:spcPct val="115000"/>
              </a:lnSpc>
              <a:spcBef>
                <a:spcPts val="0"/>
              </a:spcBef>
              <a:spcAft>
                <a:spcPts val="0"/>
              </a:spcAft>
              <a:buSzPts val="1400"/>
              <a:buChar char="●"/>
            </a:pPr>
            <a:r>
              <a:rPr lang="en" sz="1400">
                <a:uFillTx/>
              </a:rPr>
              <a:t>Extract features for supervised learning tasks</a:t>
            </a:r>
            <a:endParaRPr sz="1400">
              <a:uFillTx/>
            </a:endParaRPr>
          </a:p>
          <a:p>
            <a:pPr algn="l" indent="-317500" lvl="0" marL="457200" rtl="0">
              <a:lnSpc>
                <a:spcPct val="115000"/>
              </a:lnSpc>
              <a:spcBef>
                <a:spcPts val="0"/>
              </a:spcBef>
              <a:spcAft>
                <a:spcPts val="0"/>
              </a:spcAft>
              <a:buSzPts val="1400"/>
              <a:buChar char="●"/>
            </a:pPr>
            <a:r>
              <a:rPr lang="en" sz="1400">
                <a:uFillTx/>
              </a:rPr>
              <a:t>Discover important clusters or outliers</a:t>
            </a:r>
            <a:endParaRPr sz="1400">
              <a:uFillTx/>
            </a:endParaRPr>
          </a:p>
          <a:p>
            <a:pPr algn="l" indent="0" lvl="0" marL="0" rtl="0">
              <a:lnSpc>
                <a:spcPct val="115000"/>
              </a:lnSpc>
              <a:spcBef>
                <a:spcPts val="1600"/>
              </a:spcBef>
              <a:spcAft>
                <a:spcPts val="1600"/>
              </a:spcAft>
              <a:buSzPts val="1800"/>
              <a:buNone/>
            </a:pPr>
            <a:r>
              <a:rPr>
                <a:uFillTx/>
              </a:rPr>
              <a:t/>
            </a:r>
            <a:endParaRPr sz="14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 name="Google Shape;69;p1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50450" y="685675"/>
            <a:ext cx="4396925" cy="45093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1" name="Shape 25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2" name="Google Shape;252;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K-means pros and cons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3" name="Google Shape;253;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39999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ctr" indent="0" lvl="0" marL="0" rtl="0">
              <a:lnSpc>
                <a:spcPct val="115000"/>
              </a:lnSpc>
              <a:spcBef>
                <a:spcPts val="0"/>
              </a:spcBef>
              <a:spcAft>
                <a:spcPts val="0"/>
              </a:spcAft>
              <a:buSzPts val="1400"/>
              <a:buNone/>
            </a:pPr>
            <a:r>
              <a:rPr lang="en" sz="1800">
                <a:uFillTx/>
              </a:rPr>
              <a:t>Advantages</a:t>
            </a:r>
            <a:endParaRPr sz="1800">
              <a:uFillTx/>
            </a:endParaRPr>
          </a:p>
          <a:p>
            <a:pPr algn="l" indent="0" lvl="0" marL="0" rtl="0">
              <a:lnSpc>
                <a:spcPct val="115000"/>
              </a:lnSpc>
              <a:spcBef>
                <a:spcPts val="1600"/>
              </a:spcBef>
              <a:spcAft>
                <a:spcPts val="0"/>
              </a:spcAft>
              <a:buSzPts val="1400"/>
              <a:buNone/>
            </a:pPr>
            <a:r>
              <a:rPr lang="en">
                <a:uFillTx/>
              </a:rPr>
              <a:t>K-Means is popular because it's simple and computationally efficient.	</a:t>
            </a:r>
            <a:endParaRPr>
              <a:uFillTx/>
            </a:endParaRPr>
          </a:p>
          <a:p>
            <a:pPr algn="l" indent="0" lvl="0" marL="0" rtl="0">
              <a:lnSpc>
                <a:spcPct val="115000"/>
              </a:lnSpc>
              <a:spcBef>
                <a:spcPts val="1600"/>
              </a:spcBef>
              <a:spcAft>
                <a:spcPts val="1600"/>
              </a:spcAft>
              <a:buSzPts val="1400"/>
              <a:buNone/>
            </a:pPr>
            <a:r>
              <a:rPr lang="en">
                <a:uFillTx/>
              </a:rPr>
              <a:t>Easy to see results / intuitive.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4" name="Google Shape;254;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2"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32400" y="1152475"/>
            <a:ext cx="39999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ctr" indent="0" lvl="0" marL="0" rtl="0">
              <a:lnSpc>
                <a:spcPct val="115000"/>
              </a:lnSpc>
              <a:spcBef>
                <a:spcPts val="0"/>
              </a:spcBef>
              <a:spcAft>
                <a:spcPts val="0"/>
              </a:spcAft>
              <a:buSzPts val="1400"/>
              <a:buNone/>
            </a:pPr>
            <a:r>
              <a:rPr lang="en" sz="1800">
                <a:uFillTx/>
              </a:rPr>
              <a:t>Disadvantages</a:t>
            </a:r>
            <a:endParaRPr sz="1800">
              <a:uFillTx/>
            </a:endParaRPr>
          </a:p>
          <a:p>
            <a:pPr algn="l" indent="0" lvl="0" marL="0" rtl="0">
              <a:lnSpc>
                <a:spcPct val="115000"/>
              </a:lnSpc>
              <a:spcBef>
                <a:spcPts val="1600"/>
              </a:spcBef>
              <a:spcAft>
                <a:spcPts val="0"/>
              </a:spcAft>
              <a:buSzPts val="1400"/>
              <a:buNone/>
            </a:pPr>
            <a:r>
              <a:rPr lang="en">
                <a:uFillTx/>
              </a:rPr>
              <a:t>However, K-Means is highly scale dependent and isn't suitable for data of varying shapes and densities.</a:t>
            </a:r>
            <a:endParaRPr>
              <a:uFillTx/>
            </a:endParaRPr>
          </a:p>
          <a:p>
            <a:pPr algn="l" indent="0" lvl="0" marL="0" rtl="0">
              <a:lnSpc>
                <a:spcPct val="115000"/>
              </a:lnSpc>
              <a:spcBef>
                <a:spcPts val="1600"/>
              </a:spcBef>
              <a:spcAft>
                <a:spcPts val="0"/>
              </a:spcAft>
              <a:buSzPts val="1400"/>
              <a:buNone/>
            </a:pPr>
            <a:r>
              <a:rPr lang="en">
                <a:uFillTx/>
              </a:rPr>
              <a:t>Evaluating results is more subjective, requiring much more human evaluation than trusted metrics.</a:t>
            </a:r>
            <a:endParaRPr>
              <a:uFillTx/>
            </a:endParaRPr>
          </a:p>
          <a:p>
            <a:pPr algn="l" indent="0" lvl="0" marL="0" rtl="0">
              <a:lnSpc>
                <a:spcPct val="115000"/>
              </a:lnSpc>
              <a:spcBef>
                <a:spcPts val="1600"/>
              </a:spcBef>
              <a:spcAft>
                <a:spcPts val="0"/>
              </a:spcAft>
              <a:buSzPts val="1400"/>
              <a:buNone/>
            </a:pPr>
            <a:r>
              <a:rPr lang="en">
                <a:uFillTx/>
              </a:rPr>
              <a:t>Have to specify k.</a:t>
            </a:r>
            <a:endParaRPr>
              <a:uFillTx/>
            </a:endParaRPr>
          </a:p>
          <a:p>
            <a:pPr algn="l" indent="0" lvl="0" marL="0" rtl="0">
              <a:lnSpc>
                <a:spcPct val="115000"/>
              </a:lnSpc>
              <a:spcBef>
                <a:spcPts val="1600"/>
              </a:spcBef>
              <a:spcAft>
                <a:spcPts val="0"/>
              </a:spcAft>
              <a:buSzPts val="1400"/>
              <a:buNone/>
            </a:pPr>
            <a:r>
              <a:rPr lang="en">
                <a:uFillTx/>
              </a:rPr>
              <a:t> </a:t>
            </a:r>
            <a:endParaRPr>
              <a:uFillTx/>
            </a:endParaRPr>
          </a:p>
          <a:p>
            <a:pPr algn="l" indent="0" lvl="0" marL="0" rtl="0">
              <a:lnSpc>
                <a:spcPct val="115000"/>
              </a:lnSpc>
              <a:spcBef>
                <a:spcPts val="1600"/>
              </a:spcBef>
              <a:spcAft>
                <a:spcPts val="0"/>
              </a:spcAft>
              <a:buSzPts val="1400"/>
              <a:buNone/>
            </a:pPr>
            <a:r>
              <a:rPr>
                <a:uFillTx/>
              </a:rPr>
              <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1600"/>
              </a:spcAft>
              <a:buSzPts val="14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8" name="Shape 25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9" name="Google Shape;259;p4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K-means problems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0" name="Google Shape;260;p4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297" y="109358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sz="1400">
                <a:uFillTx/>
              </a:rPr>
              <a:t>Different solutions can converge with random initialization</a:t>
            </a:r>
            <a:endParaRPr sz="1400">
              <a:uFillTx/>
            </a:endParaRPr>
          </a:p>
          <a:p>
            <a:pPr algn="l" indent="0" lvl="0" marL="0" rtl="0">
              <a:lnSpc>
                <a:spcPct val="115000"/>
              </a:lnSpc>
              <a:spcBef>
                <a:spcPts val="1600"/>
              </a:spcBef>
              <a:spcAft>
                <a:spcPts val="0"/>
              </a:spcAft>
              <a:buClr>
                <a:srgbClr val="000000"/>
              </a:buClr>
              <a:buSzPts val="1100"/>
              <a:buFont typeface="Arial"/>
              <a:buNone/>
            </a:pPr>
            <a:r>
              <a:rPr lang="en" sz="1400">
                <a:uFillTx/>
              </a:rPr>
              <a:t>Not everything can be reflected as a "glob" of points</a:t>
            </a:r>
            <a:endParaRPr sz="1400">
              <a:uFillTx/>
            </a:endParaRPr>
          </a:p>
          <a:p>
            <a:pPr algn="l" indent="0" lvl="0" marL="0" rtl="0">
              <a:lnSpc>
                <a:spcPct val="115000"/>
              </a:lnSpc>
              <a:spcBef>
                <a:spcPts val="1600"/>
              </a:spcBef>
              <a:spcAft>
                <a:spcPts val="0"/>
              </a:spcAft>
              <a:buClr>
                <a:srgbClr val="000000"/>
              </a:buClr>
              <a:buSzPts val="1100"/>
              <a:buFont typeface="Arial"/>
              <a:buNone/>
            </a:pPr>
            <a:r>
              <a:rPr lang="en" sz="1400">
                <a:uFillTx/>
              </a:rPr>
              <a:t>Irregular shapes</a:t>
            </a:r>
            <a:endParaRPr sz="1400">
              <a:uFillTx/>
            </a:endParaRPr>
          </a:p>
          <a:p>
            <a:pPr algn="l" indent="0" lvl="0" marL="0" rtl="0">
              <a:lnSpc>
                <a:spcPct val="115000"/>
              </a:lnSpc>
              <a:spcBef>
                <a:spcPts val="1600"/>
              </a:spcBef>
              <a:spcAft>
                <a:spcPts val="0"/>
              </a:spcAft>
              <a:buClr>
                <a:srgbClr val="000000"/>
              </a:buClr>
              <a:buSzPts val="1100"/>
              <a:buFont typeface="Arial"/>
              <a:buNone/>
            </a:pPr>
            <a:r>
              <a:rPr lang="en" sz="1400">
                <a:uFillTx/>
              </a:rPr>
              <a:t>Different densities</a:t>
            </a:r>
            <a:endParaRPr sz="1400">
              <a:uFillTx/>
            </a:endParaRPr>
          </a:p>
          <a:p>
            <a:pPr algn="l" indent="0" lvl="0" marL="0" rtl="0">
              <a:lnSpc>
                <a:spcPct val="115000"/>
              </a:lnSpc>
              <a:spcBef>
                <a:spcPts val="1600"/>
              </a:spcBef>
              <a:spcAft>
                <a:spcPts val="0"/>
              </a:spcAft>
              <a:buClr>
                <a:srgbClr val="000000"/>
              </a:buClr>
              <a:buSzPts val="1100"/>
              <a:buFont typeface="Arial"/>
              <a:buNone/>
            </a:pPr>
            <a:r>
              <a:rPr lang="en" sz="1400">
                <a:uFillTx/>
              </a:rPr>
              <a:t>Inconsistent cluster spacing</a:t>
            </a:r>
            <a:endParaRPr sz="1400">
              <a:uFillTx/>
            </a:endParaRPr>
          </a:p>
          <a:p>
            <a:pPr algn="l" indent="0" lvl="0" marL="0" rtl="0">
              <a:lnSpc>
                <a:spcPct val="115000"/>
              </a:lnSpc>
              <a:spcBef>
                <a:spcPts val="1600"/>
              </a:spcBef>
              <a:spcAft>
                <a:spcPts val="0"/>
              </a:spcAft>
              <a:buClr>
                <a:srgbClr val="000000"/>
              </a:buClr>
              <a:buSzPts val="1100"/>
              <a:buFont typeface="Arial"/>
              <a:buNone/>
            </a:pPr>
            <a:r>
              <a:rPr lang="en" sz="1400">
                <a:uFillTx/>
              </a:rPr>
              <a:t>Interpretation of results difficult without subject matter expertise</a:t>
            </a:r>
            <a:endParaRPr sz="1400">
              <a:uFillTx/>
            </a:endParaRPr>
          </a:p>
          <a:p>
            <a:pPr algn="l" indent="0" lvl="0" marL="0" rtl="0">
              <a:lnSpc>
                <a:spcPct val="115000"/>
              </a:lnSpc>
              <a:spcBef>
                <a:spcPts val="1600"/>
              </a:spcBef>
              <a:spcAft>
                <a:spcPts val="0"/>
              </a:spcAft>
              <a:buClr>
                <a:srgbClr val="000000"/>
              </a:buClr>
              <a:buSzPts val="1100"/>
              <a:buFont typeface="Arial"/>
              <a:buNone/>
            </a:pPr>
            <a:r>
              <a:rPr lang="en" sz="1400">
                <a:uFillTx/>
              </a:rPr>
              <a:t>Accuracy is highly subjective</a:t>
            </a:r>
            <a:endParaRPr sz="1400">
              <a:uFillTx/>
            </a:endParaRPr>
          </a:p>
          <a:p>
            <a:pPr algn="l" indent="0" lvl="0" marL="0" rtl="0">
              <a:lnSpc>
                <a:spcPct val="115000"/>
              </a:lnSpc>
              <a:spcBef>
                <a:spcPts val="1600"/>
              </a:spcBef>
              <a:spcAft>
                <a:spcPts val="0"/>
              </a:spcAft>
              <a:buClr>
                <a:srgbClr val="000000"/>
              </a:buClr>
              <a:buSzPts val="1100"/>
              <a:buFont typeface="Arial"/>
              <a:buNone/>
            </a:pPr>
            <a:r>
              <a:rPr lang="en" sz="1400">
                <a:uFillTx/>
              </a:rPr>
              <a:t>No formula for the correct number of clusters</a:t>
            </a:r>
            <a:endParaRPr sz="1400">
              <a:uFillTx/>
            </a:endParaRPr>
          </a:p>
          <a:p>
            <a:pPr algn="l" indent="0" lvl="0" marL="0" rtl="0">
              <a:lnSpc>
                <a:spcPct val="115000"/>
              </a:lnSpc>
              <a:spcBef>
                <a:spcPts val="1600"/>
              </a:spcBef>
              <a:spcAft>
                <a:spcPts val="1600"/>
              </a:spcAft>
              <a:buSzPts val="1800"/>
              <a:buNone/>
            </a:pPr>
            <a:r>
              <a:rPr>
                <a:uFillTx/>
              </a:rPr>
              <a:t/>
            </a:r>
            <a:endParaRPr sz="140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4" name="Shape 26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5" name="Google Shape;265;p4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Visualizing k-means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6" name="Google Shape;266;p4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lang="en" u="sng">
                <a:solidFill>
                  <a:schemeClr val="hlink"/>
                </a:solidFill>
                <a:uFillTx/>
                <a:hlinkClick r:id="rId3"/>
              </a:rPr>
              <a:t>https://www.naftaliharris.com/blog/visualizing-k-means-clustering/</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7" name="Google Shape;267;p4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72000" y="1651475"/>
            <a:ext cx="6283200" cy="32502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1" name="Shape 27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2" name="Google Shape;272;p4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Hierarchical Clustering</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3" name="Google Shape;273;p4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52620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uFillTx/>
              </a:rPr>
              <a:t>Build hierarchies of clusters.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Connect the clusters in the hierarchy with links.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Once the links are determined, we can display them in what is called a dendrogram - a graph that displays all of these links in their hierarchical structure.</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4" name="Google Shape;274;p4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469710" y="1041300"/>
            <a:ext cx="3457813" cy="3416399"/>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8" name="Shape 27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9" name="Google Shape;279;p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When does hierarchical clustering perform well?</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0" name="Google Shape;280;p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uFillTx/>
              </a:rPr>
              <a:t>Hierarchical clustering works well for non-spherical clusters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It also works well on smaller datasets - this algorithm has a longer computational time and doesn't work well for larger datasets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Hierarchical clustering works well for instances where we are working with frequencies.</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4" name="Shape 28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5" name="Google Shape;285;p4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Hierarchical Clustering vs. k-means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6" name="Google Shape;286;p4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a:uFillTx/>
              </a:rPr>
              <a:t>Both are unsupervised learning algorithms to divide data into groups. </a:t>
            </a:r>
            <a:endParaRPr>
              <a:uFillTx/>
            </a:endParaRPr>
          </a:p>
          <a:p>
            <a:pPr algn="l" indent="0" lvl="0" marL="0" rtl="0">
              <a:lnSpc>
                <a:spcPct val="115000"/>
              </a:lnSpc>
              <a:spcBef>
                <a:spcPts val="1600"/>
              </a:spcBef>
              <a:spcAft>
                <a:spcPts val="0"/>
              </a:spcAft>
              <a:buSzPts val="1800"/>
              <a:buNone/>
            </a:pPr>
            <a:r>
              <a:rPr lang="en">
                <a:uFillTx/>
              </a:rPr>
              <a:t>In k-Means you decide what k is, and the algorithm finds the clusters by moving the centroids until none of the points change class. </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In hierarchical clustering, the algorithm builds classification trees using the data that merge groups of similar data points. You don’t have to define “k.”</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In k-Means, the boundaries between the various clusters are distinct and independent , whereas in hierarchical clustering there are shared similarities between those groups represented by the classification tree.</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0" name="Shape 29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1" name="Google Shape;291;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How Hierarchical Clustering Works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2" name="Google Shape;292;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uFillTx/>
              </a:rPr>
              <a:t>There are two forms of hierarchical clustering; agglomerative hierarchical clustering and divisive hierarchical clustering.</a:t>
            </a:r>
            <a:endParaRPr>
              <a:uFillTx/>
            </a:endParaRPr>
          </a:p>
          <a:p>
            <a:pPr algn="l" indent="0" lvl="0" marL="457200" rtl="0">
              <a:lnSpc>
                <a:spcPct val="115000"/>
              </a:lnSpc>
              <a:spcBef>
                <a:spcPts val="1600"/>
              </a:spcBef>
              <a:spcAft>
                <a:spcPts val="0"/>
              </a:spcAft>
              <a:buClr>
                <a:srgbClr val="000000"/>
              </a:buClr>
              <a:buSzPts val="1100"/>
              <a:buFont typeface="Arial"/>
              <a:buNone/>
            </a:pPr>
            <a:r>
              <a:rPr lang="en">
                <a:solidFill>
                  <a:srgbClr val="00FFFF"/>
                </a:solidFill>
                <a:uFillTx/>
              </a:rPr>
              <a:t>Agglomerative</a:t>
            </a:r>
            <a:r>
              <a:rPr lang="en">
                <a:uFillTx/>
              </a:rPr>
              <a:t> goes from the bottom-up, starting with single data points and merging them into groups.</a:t>
            </a:r>
            <a:endParaRPr>
              <a:uFillTx/>
            </a:endParaRPr>
          </a:p>
          <a:p>
            <a:pPr algn="l" indent="0" lvl="0" marL="457200" rtl="0">
              <a:lnSpc>
                <a:spcPct val="115000"/>
              </a:lnSpc>
              <a:spcBef>
                <a:spcPts val="1600"/>
              </a:spcBef>
              <a:spcAft>
                <a:spcPts val="0"/>
              </a:spcAft>
              <a:buClr>
                <a:srgbClr val="000000"/>
              </a:buClr>
              <a:buSzPts val="1100"/>
              <a:buFont typeface="Arial"/>
              <a:buNone/>
            </a:pPr>
            <a:r>
              <a:rPr lang="en">
                <a:solidFill>
                  <a:srgbClr val="00FFFF"/>
                </a:solidFill>
                <a:uFillTx/>
              </a:rPr>
              <a:t>Divisive</a:t>
            </a:r>
            <a:r>
              <a:rPr lang="en">
                <a:uFillTx/>
              </a:rPr>
              <a:t> goes from the top down, starting with all the data points and dividing them.</a:t>
            </a:r>
            <a:endParaRPr>
              <a:uFillTx/>
            </a:endParaRPr>
          </a:p>
          <a:p>
            <a:pPr algn="l" indent="0" lvl="0" marL="0" rtl="0">
              <a:lnSpc>
                <a:spcPct val="115000"/>
              </a:lnSpc>
              <a:spcBef>
                <a:spcPts val="1600"/>
              </a:spcBef>
              <a:spcAft>
                <a:spcPts val="1600"/>
              </a:spcAft>
              <a:buSzPts val="1800"/>
              <a:buNone/>
            </a:pPr>
            <a:r>
              <a:rPr lang="en">
                <a:uFillTx/>
              </a:rPr>
              <a:t>Whether starting from the top or bottom, at each step the algorithm makes the best choice it can to join or split the data based on the current sample.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6" name="Shape 29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7" name="Google Shape;297;p4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8" name="Google Shape;298;p4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9" name="Google Shape;299;p4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2400" y="485250"/>
            <a:ext cx="8907576" cy="4286776"/>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3" name="Shape 30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4" name="Google Shape;304;p5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Algglomerative Clustering</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5" name="Google Shape;305;p5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sz="1400">
                <a:solidFill>
                  <a:srgbClr val="00FFFF"/>
                </a:solidFill>
                <a:uFillTx/>
              </a:rPr>
              <a:t>Single linkage: </a:t>
            </a:r>
            <a:r>
              <a:rPr lang="en" sz="1400">
                <a:uFillTx/>
              </a:rPr>
              <a:t>compute the distances between the most similar members for each pair of clusters and merge the two clusters with the smallest distance</a:t>
            </a:r>
            <a:endParaRPr sz="1400">
              <a:uFillTx/>
            </a:endParaRPr>
          </a:p>
          <a:p>
            <a:pPr algn="l" indent="0" lvl="0" marL="0" rtl="0">
              <a:lnSpc>
                <a:spcPct val="115000"/>
              </a:lnSpc>
              <a:spcBef>
                <a:spcPts val="1600"/>
              </a:spcBef>
              <a:spcAft>
                <a:spcPts val="0"/>
              </a:spcAft>
              <a:buSzPts val="1800"/>
              <a:buNone/>
            </a:pPr>
            <a:r>
              <a:rPr lang="en" sz="1400">
                <a:solidFill>
                  <a:srgbClr val="00FFFF"/>
                </a:solidFill>
                <a:uFillTx/>
              </a:rPr>
              <a:t>Complete linkage:</a:t>
            </a:r>
            <a:r>
              <a:rPr lang="en" sz="1400">
                <a:uFillTx/>
              </a:rPr>
              <a:t> same but compare most dissimilar members. </a:t>
            </a:r>
            <a:endParaRPr sz="1400">
              <a:uFillTx/>
            </a:endParaRPr>
          </a:p>
          <a:p>
            <a:pPr algn="l" indent="0" lvl="0" marL="0" rtl="0">
              <a:lnSpc>
                <a:spcPct val="115000"/>
              </a:lnSpc>
              <a:spcBef>
                <a:spcPts val="1600"/>
              </a:spcBef>
              <a:spcAft>
                <a:spcPts val="1600"/>
              </a:spcAft>
              <a:buSzPts val="1800"/>
              <a:buNone/>
            </a:pPr>
            <a:r>
              <a:rPr lang="en" sz="1400">
                <a:solidFill>
                  <a:srgbClr val="00FFFF"/>
                </a:solidFill>
                <a:uFillTx/>
              </a:rPr>
              <a:t>Ward:</a:t>
            </a:r>
            <a:r>
              <a:rPr lang="en" sz="1400">
                <a:uFillTx/>
              </a:rPr>
              <a:t> least increase in total variance of centroids of cluster  (this is usually the one we pick)</a:t>
            </a:r>
            <a:endParaRPr sz="14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6" name="Google Shape;306;p5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1100" y="2724150"/>
            <a:ext cx="8001000" cy="238125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0" name="Shape 31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1" name="Google Shape;311;p5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2" name="Google Shape;312;p5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3" name="Google Shape;313;p5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86856" y="1076275"/>
            <a:ext cx="8728545" cy="36204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 name="Shape 7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 name="Google Shape;74;p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Two Main Types of Unsupervised Learning</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5" name="Google Shape;75;p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Transformations</a:t>
            </a:r>
            <a:endParaRPr>
              <a:uFillTx/>
            </a:endParaRPr>
          </a:p>
          <a:p>
            <a:pPr algn="l" indent="-342900" lvl="0" marL="457200" rtl="0">
              <a:spcBef>
                <a:spcPts val="0"/>
              </a:spcBef>
              <a:spcAft>
                <a:spcPts val="0"/>
              </a:spcAft>
              <a:buSzPts val="1800"/>
              <a:buChar char="●"/>
            </a:pPr>
            <a:r>
              <a:rPr lang="en">
                <a:uFillTx/>
              </a:rPr>
              <a:t>Processes that extract or compose information</a:t>
            </a:r>
            <a:endParaRPr>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lang="en">
                <a:uFillTx/>
              </a:rPr>
              <a:t>Clustering</a:t>
            </a:r>
            <a:endParaRPr>
              <a:uFillTx/>
            </a:endParaRPr>
          </a:p>
          <a:p>
            <a:pPr algn="l" indent="-342900" lvl="0" marL="457200" rtl="0">
              <a:spcBef>
                <a:spcPts val="0"/>
              </a:spcBef>
              <a:spcAft>
                <a:spcPts val="0"/>
              </a:spcAft>
              <a:buSzPts val="1800"/>
              <a:buChar char="●"/>
            </a:pPr>
            <a:r>
              <a:rPr lang="en">
                <a:uFillTx/>
              </a:rPr>
              <a:t>Find groups in data</a:t>
            </a:r>
            <a:endParaRPr>
              <a:uFillTx/>
            </a:endParaRPr>
          </a:p>
          <a:p>
            <a:pPr algn="l" indent="-342900" lvl="0" marL="457200" rtl="0">
              <a:spcBef>
                <a:spcPts val="0"/>
              </a:spcBef>
              <a:spcAft>
                <a:spcPts val="0"/>
              </a:spcAft>
              <a:buSzPts val="1800"/>
              <a:buChar char="●"/>
            </a:pPr>
            <a:r>
              <a:rPr lang="en">
                <a:uFillTx/>
              </a:rPr>
              <a:t>Assign data points to groups</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 name="Google Shape;76;p1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11699" y="1902875"/>
            <a:ext cx="3907976" cy="310615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7" name="Shape 31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8" name="Google Shape;318;p5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DBSCAN</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9" name="Google Shape;319;p5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a:uFillTx/>
              </a:rPr>
              <a:t>Density-Based Spatial Clustering of Applications with Noise</a:t>
            </a:r>
            <a:endParaRPr>
              <a:uFillTx/>
            </a:endParaRPr>
          </a:p>
          <a:p>
            <a:pPr algn="l" indent="0" lvl="0" marL="0" rtl="0">
              <a:lnSpc>
                <a:spcPct val="115000"/>
              </a:lnSpc>
              <a:spcBef>
                <a:spcPts val="1600"/>
              </a:spcBef>
              <a:spcAft>
                <a:spcPts val="0"/>
              </a:spcAft>
              <a:buSzPts val="1800"/>
              <a:buNone/>
            </a:pPr>
            <a:r>
              <a:rPr lang="en">
                <a:uFillTx/>
              </a:rPr>
              <a:t>Clusters of high density are separated by clusters of low density</a:t>
            </a:r>
            <a:endParaRPr>
              <a:uFillTx/>
            </a:endParaRPr>
          </a:p>
          <a:p>
            <a:pPr algn="l" indent="0" lvl="0" marL="0" rtl="0">
              <a:lnSpc>
                <a:spcPct val="115000"/>
              </a:lnSpc>
              <a:spcBef>
                <a:spcPts val="1600"/>
              </a:spcBef>
              <a:spcAft>
                <a:spcPts val="0"/>
              </a:spcAft>
              <a:buSzPts val="1800"/>
              <a:buNone/>
            </a:pPr>
            <a:r>
              <a:rPr lang="en">
                <a:uFillTx/>
              </a:rPr>
              <a:t>The number of points that lie in a radius ε. You choose ε as well as the minimum number of points it takes to make a cluster. </a:t>
            </a:r>
            <a:endParaRPr>
              <a:uFillTx/>
            </a:endParaRPr>
          </a:p>
          <a:p>
            <a:pPr algn="l" indent="0" lvl="0" marL="0" rtl="0">
              <a:lnSpc>
                <a:spcPct val="115000"/>
              </a:lnSpc>
              <a:spcBef>
                <a:spcPts val="1600"/>
              </a:spcBef>
              <a:spcAft>
                <a:spcPts val="0"/>
              </a:spcAft>
              <a:buSzPts val="1800"/>
              <a:buNone/>
            </a:pPr>
            <a:r>
              <a:rPr lang="en">
                <a:uFillTx/>
              </a:rPr>
              <a:t>RULES OF THUMB: choosing the minimum points - you should always aim to have the minimum number of points be greater or equal to the amount of dimensions in your data, plus one. This typically will give the algorithm a good estimation of how to evaluate the clusters. Calculating epsilon is a bit trickier and uses a method called the k-distance, which can help visualize the best epsilon.</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3" name="Shape 32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4" name="Google Shape;324;p5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DBSCAN Algorithm</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5" name="Google Shape;325;p5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uFillTx/>
              </a:rPr>
              <a:t>1. Choose an “epsilon” and “min_samples”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2. Pick an arbitrary point, and check if there are at least “min_samples” points within distance “epsilon”</a:t>
            </a:r>
            <a:endParaRPr>
              <a:uFillTx/>
            </a:endParaRPr>
          </a:p>
          <a:p>
            <a:pPr algn="l" indent="457200" lvl="0" marL="0" rtl="0">
              <a:lnSpc>
                <a:spcPct val="115000"/>
              </a:lnSpc>
              <a:spcBef>
                <a:spcPts val="1600"/>
              </a:spcBef>
              <a:spcAft>
                <a:spcPts val="0"/>
              </a:spcAft>
              <a:buClr>
                <a:srgbClr val="000000"/>
              </a:buClr>
              <a:buSzPts val="1100"/>
              <a:buFont typeface="Arial"/>
              <a:buNone/>
            </a:pPr>
            <a:r>
              <a:rPr lang="en">
                <a:uFillTx/>
              </a:rPr>
              <a:t>If yes, add those points to the cluster and check each of the new points</a:t>
            </a:r>
            <a:endParaRPr>
              <a:uFillTx/>
            </a:endParaRPr>
          </a:p>
          <a:p>
            <a:pPr algn="l" indent="457200" lvl="0" marL="0" rtl="0">
              <a:lnSpc>
                <a:spcPct val="115000"/>
              </a:lnSpc>
              <a:spcBef>
                <a:spcPts val="1600"/>
              </a:spcBef>
              <a:spcAft>
                <a:spcPts val="0"/>
              </a:spcAft>
              <a:buClr>
                <a:srgbClr val="000000"/>
              </a:buClr>
              <a:buSzPts val="1100"/>
              <a:buFont typeface="Arial"/>
              <a:buNone/>
            </a:pPr>
            <a:r>
              <a:rPr lang="en">
                <a:uFillTx/>
              </a:rPr>
              <a:t>If no, choose another arbitrary point to start a new cluster</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3. Stop once all points have been checked</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9" name="Shape 3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0" name="Google Shape;330;p5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1" name="Google Shape;331;p5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2" name="Google Shape;332;p5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7575" y="335150"/>
            <a:ext cx="8825200" cy="443445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6" name="Shape 33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7" name="Google Shape;337;p5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Pros and Cons of DBSCAN</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8" name="Google Shape;338;p5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a:uFillTx/>
              </a:rPr>
              <a:t>PRO: Doesn’t assume clusters have spherical shape and can handle noise</a:t>
            </a:r>
            <a:endParaRPr>
              <a:uFillTx/>
            </a:endParaRPr>
          </a:p>
          <a:p>
            <a:pPr algn="l" indent="0" lvl="0" marL="0" rtl="0">
              <a:lnSpc>
                <a:spcPct val="115000"/>
              </a:lnSpc>
              <a:spcBef>
                <a:spcPts val="0"/>
              </a:spcBef>
              <a:spcAft>
                <a:spcPts val="0"/>
              </a:spcAft>
              <a:buSzPts val="1800"/>
              <a:buNone/>
            </a:pPr>
            <a:r>
              <a:rPr>
                <a:uFillTx/>
              </a:rPr>
              <a:t/>
            </a:r>
            <a:endParaRPr>
              <a:uFillTx/>
            </a:endParaRPr>
          </a:p>
          <a:p>
            <a:pPr algn="l" indent="0" lvl="0" marL="0" rtl="0">
              <a:lnSpc>
                <a:spcPct val="115000"/>
              </a:lnSpc>
              <a:spcBef>
                <a:spcPts val="0"/>
              </a:spcBef>
              <a:spcAft>
                <a:spcPts val="0"/>
              </a:spcAft>
              <a:buSzPts val="1800"/>
              <a:buNone/>
            </a:pPr>
            <a:r>
              <a:rPr lang="en">
                <a:uFillTx/>
              </a:rPr>
              <a:t>PRO: eps implicitly controls number of clusters</a:t>
            </a:r>
            <a:endParaRPr>
              <a:uFillTx/>
            </a:endParaRPr>
          </a:p>
          <a:p>
            <a:pPr algn="l" indent="0" lvl="0" marL="0" rtl="0">
              <a:lnSpc>
                <a:spcPct val="115000"/>
              </a:lnSpc>
              <a:spcBef>
                <a:spcPts val="1600"/>
              </a:spcBef>
              <a:spcAft>
                <a:spcPts val="0"/>
              </a:spcAft>
              <a:buSzPts val="1800"/>
              <a:buNone/>
            </a:pPr>
            <a:r>
              <a:rPr lang="en">
                <a:uFillTx/>
              </a:rPr>
              <a:t>CON: Increasing number of features brings on curse of dimensionality</a:t>
            </a:r>
            <a:endParaRPr>
              <a:uFillTx/>
            </a:endParaRPr>
          </a:p>
          <a:p>
            <a:pPr algn="l" indent="0" lvl="0" marL="0" rtl="0">
              <a:lnSpc>
                <a:spcPct val="115000"/>
              </a:lnSpc>
              <a:spcBef>
                <a:spcPts val="1600"/>
              </a:spcBef>
              <a:spcAft>
                <a:spcPts val="0"/>
              </a:spcAft>
              <a:buSzPts val="1800"/>
              <a:buNone/>
            </a:pPr>
            <a:r>
              <a:rPr lang="en">
                <a:uFillTx/>
              </a:rPr>
              <a:t>CON: Have to optimize two hyperparameters (can be difficult if density differences are large)</a:t>
            </a:r>
            <a:endParaRPr>
              <a:uFillTx/>
            </a:endParaRPr>
          </a:p>
          <a:p>
            <a:pPr algn="l" indent="0" lvl="0" marL="0" rtl="0">
              <a:lnSpc>
                <a:spcPct val="115000"/>
              </a:lnSpc>
              <a:spcBef>
                <a:spcPts val="1600"/>
              </a:spcBef>
              <a:spcAft>
                <a:spcPts val="0"/>
              </a:spcAft>
              <a:buSzPts val="1800"/>
              <a:buNone/>
            </a:pPr>
            <a:r>
              <a:rPr lang="en">
                <a:uFillTx/>
              </a:rPr>
              <a:t>CON: If you don’t set the parameters well, everything gets labeled as noise (-1)</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2" name="Shape 34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3" name="Google Shape;343;p5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DBSCAN vs. k-means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4" name="Google Shape;344;p5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uFillTx/>
              </a:rPr>
              <a:t>k-means is a "general" clustering approach, DBSCAN performs especially well with unevenly distributed, non-linear clusters.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DBSCAN is density based, which means that it determines clusters based on the number of points in a certain area</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By choosing too few points for DBSCAN, i.e. less than two, we'll effectively get a straight line if we connect the points, just like linkage clustering.</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8" name="Shape 34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9" name="Google Shape;349;p5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DBSCAN vs. hierarchical clustering</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0" name="Google Shape;350;p5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uFillTx/>
              </a:rPr>
              <a:t>DBSCAN can be useful to us when we have a lot of dense data. IADVANTAGES – </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Clusters can be any size or shape</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No need to choose number of clusters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BUT</a:t>
            </a:r>
            <a:endParaRPr>
              <a:uFillTx/>
            </a:endParaRPr>
          </a:p>
          <a:p>
            <a:pPr algn="l" indent="457200" lvl="0" marL="0" rtl="0">
              <a:lnSpc>
                <a:spcPct val="115000"/>
              </a:lnSpc>
              <a:spcBef>
                <a:spcPts val="1600"/>
              </a:spcBef>
              <a:spcAft>
                <a:spcPts val="0"/>
              </a:spcAft>
              <a:buClr>
                <a:srgbClr val="000000"/>
              </a:buClr>
              <a:buSzPts val="1100"/>
              <a:buFont typeface="Arial"/>
              <a:buNone/>
            </a:pPr>
            <a:r>
              <a:rPr lang="en">
                <a:uFillTx/>
              </a:rPr>
              <a:t>More parameters to tune</a:t>
            </a:r>
            <a:endParaRPr>
              <a:uFillTx/>
            </a:endParaRPr>
          </a:p>
          <a:p>
            <a:pPr algn="l" indent="457200" lvl="0" marL="0" rtl="0">
              <a:lnSpc>
                <a:spcPct val="115000"/>
              </a:lnSpc>
              <a:spcBef>
                <a:spcPts val="1600"/>
              </a:spcBef>
              <a:spcAft>
                <a:spcPts val="0"/>
              </a:spcAft>
              <a:buClr>
                <a:srgbClr val="000000"/>
              </a:buClr>
              <a:buSzPts val="1100"/>
              <a:buFont typeface="Arial"/>
              <a:buNone/>
            </a:pPr>
            <a:r>
              <a:rPr lang="en">
                <a:uFillTx/>
              </a:rPr>
              <a:t>Doesn’t work with clusters of varying density</a:t>
            </a:r>
            <a:endParaRPr>
              <a:uFillTx/>
            </a:endParaRPr>
          </a:p>
          <a:p>
            <a:pPr algn="l" indent="0" lvl="0" marL="0" rtl="0">
              <a:lnSpc>
                <a:spcPct val="115000"/>
              </a:lnSpc>
              <a:spcBef>
                <a:spcPts val="1600"/>
              </a:spcBef>
              <a:spcAft>
                <a:spcPts val="0"/>
              </a:spcAft>
              <a:buClr>
                <a:srgbClr val="000000"/>
              </a:buClr>
              <a:buSzPts val="1100"/>
              <a:buFont typeface="Arial"/>
              <a:buNone/>
            </a:pPr>
            <a:r>
              <a:rPr i="1" lang="en">
                <a:uFillTx/>
              </a:rPr>
              <a:t>NOTE: Not every point is assigned to a cluster!</a:t>
            </a:r>
            <a:endParaRPr i="1">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4" name="Shape 35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5" name="Google Shape;355;p5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Visualizing DBSCAN</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6" name="Google Shape;356;p5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lang="en" u="sng">
                <a:solidFill>
                  <a:schemeClr val="hlink"/>
                </a:solidFill>
                <a:uFillTx/>
                <a:hlinkClick r:id="rId3"/>
              </a:rPr>
              <a:t>https://www.naftaliharris.com/blog/visualizing-dbscan-clustering/</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7" name="Google Shape;357;p5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40775" y="1634300"/>
            <a:ext cx="6091846" cy="3416401"/>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1" name="Shape 36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2" name="Google Shape;362;p5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Best way to evaluate clusters?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3" name="Google Shape;363;p5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sz="2400">
                <a:uFillTx/>
              </a:rPr>
              <a:t>Visually examine them!</a:t>
            </a:r>
            <a:endParaRPr sz="2400">
              <a:uFillTx/>
            </a:endParaRPr>
          </a:p>
          <a:p>
            <a:pPr algn="l" indent="0" lvl="0" marL="0" rtl="0">
              <a:lnSpc>
                <a:spcPct val="115000"/>
              </a:lnSpc>
              <a:spcBef>
                <a:spcPts val="1600"/>
              </a:spcBef>
              <a:spcAft>
                <a:spcPts val="1600"/>
              </a:spcAft>
              <a:buSzPts val="1800"/>
              <a:buNone/>
            </a:pPr>
            <a:r>
              <a:rPr lang="en" sz="2400">
                <a:uFillTx/>
              </a:rPr>
              <a:t>(If you can)</a:t>
            </a:r>
            <a:endParaRPr sz="24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4" name="Google Shape;364;p5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76363" y="1679688"/>
            <a:ext cx="5838825" cy="343852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8" name="Shape 36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9" name="Google Shape;369;p6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Evaluating Clusters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0" name="Google Shape;370;p6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Less automatic than supervised learning because we don’t have ground truth</a:t>
            </a:r>
            <a:endParaRPr>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lang="en">
                <a:uFillTx/>
              </a:rPr>
              <a:t>Multiple clusterings may be possible</a:t>
            </a:r>
            <a:endParaRPr>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lang="en">
                <a:uFillTx/>
              </a:rPr>
              <a:t>Task-based evaluation → </a:t>
            </a:r>
            <a:r>
              <a:rPr lang="en">
                <a:uFillTx/>
              </a:rPr>
              <a:t>performance</a:t>
            </a:r>
            <a:r>
              <a:rPr lang="en">
                <a:uFillTx/>
              </a:rPr>
              <a:t> of tasks that has an objective basis for comparison (e.g. gene families)</a:t>
            </a:r>
            <a:endParaRPr>
              <a:uFillTx/>
            </a:endParaRPr>
          </a:p>
          <a:p>
            <a:pPr algn="l" indent="457200" lvl="0" marL="0" rtl="0">
              <a:spcBef>
                <a:spcPts val="0"/>
              </a:spcBef>
              <a:spcAft>
                <a:spcPts val="0"/>
              </a:spcAft>
              <a:buNone/>
            </a:pPr>
            <a:r>
              <a:rPr lang="en">
                <a:uFillTx/>
              </a:rPr>
              <a:t>effectiveness of clustering-based features for a supervised learning </a:t>
            </a:r>
            <a:endParaRPr>
              <a:uFillTx/>
            </a:endParaRPr>
          </a:p>
          <a:p>
            <a:pPr algn="l" indent="457200" lvl="0" marL="0" rtl="0">
              <a:spcBef>
                <a:spcPts val="0"/>
              </a:spcBef>
              <a:spcAft>
                <a:spcPts val="0"/>
              </a:spcAft>
              <a:buNone/>
            </a:pPr>
            <a:r>
              <a:rPr lang="en">
                <a:uFillTx/>
              </a:rPr>
              <a:t>tasks--overall accuracy gain from adding a feature</a:t>
            </a:r>
            <a:endParaRPr>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lang="en">
                <a:uFillTx/>
              </a:rPr>
              <a:t>Some evaluation metrics exist, but they can be unreliable</a:t>
            </a:r>
            <a:endParaRPr>
              <a:uFillTx/>
            </a:endParaRPr>
          </a:p>
          <a:p>
            <a:pPr algn="l" indent="0" lvl="0" marL="0" rtl="0">
              <a:spcBef>
                <a:spcPts val="0"/>
              </a:spcBef>
              <a:spcAft>
                <a:spcPts val="0"/>
              </a:spcAft>
              <a:buNone/>
            </a:pPr>
            <a:r>
              <a:rPr>
                <a:uFillTx/>
              </a:rPr>
              <a:t/>
            </a:r>
            <a:endParaRPr>
              <a:uFillTx/>
            </a:endParaRPr>
          </a:p>
          <a:p>
            <a:pPr algn="l" indent="0" lvl="0" marL="0" rtl="0">
              <a:spcBef>
                <a:spcPts val="0"/>
              </a:spcBef>
              <a:spcAft>
                <a:spcPts val="0"/>
              </a:spcAft>
              <a:buNone/>
            </a:pPr>
            <a:r>
              <a:rPr lang="en">
                <a:uFillTx/>
              </a:rPr>
              <a:t>How do we interpret the meanings of label clusters? Need human expertise</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4" name="Shape 37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5" name="Google Shape;375;p6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Metrics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6" name="Google Shape;376;p6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solidFill>
                  <a:srgbClr val="00FFFF"/>
                </a:solidFill>
                <a:uFillTx/>
              </a:rPr>
              <a:t>Inertia </a:t>
            </a:r>
            <a:r>
              <a:rPr lang="en">
                <a:uFillTx/>
              </a:rPr>
              <a:t>-- sum of squared errors for each cluster</a:t>
            </a:r>
            <a:endParaRPr>
              <a:uFillTx/>
            </a:endParaRPr>
          </a:p>
          <a:p>
            <a:pPr algn="l" indent="457200" lvl="0" marL="0" rtl="0">
              <a:lnSpc>
                <a:spcPct val="115000"/>
              </a:lnSpc>
              <a:spcBef>
                <a:spcPts val="1600"/>
              </a:spcBef>
              <a:spcAft>
                <a:spcPts val="0"/>
              </a:spcAft>
              <a:buSzPts val="1800"/>
              <a:buNone/>
            </a:pPr>
            <a:r>
              <a:rPr lang="en">
                <a:uFillTx/>
              </a:rPr>
              <a:t>Low inertia = dense cluster</a:t>
            </a:r>
            <a:endParaRPr>
              <a:uFillTx/>
            </a:endParaRPr>
          </a:p>
          <a:p>
            <a:pPr algn="l" indent="457200" lvl="0" marL="0" rtl="0">
              <a:lnSpc>
                <a:spcPct val="115000"/>
              </a:lnSpc>
              <a:spcBef>
                <a:spcPts val="1600"/>
              </a:spcBef>
              <a:spcAft>
                <a:spcPts val="0"/>
              </a:spcAft>
              <a:buClr>
                <a:srgbClr val="000000"/>
              </a:buClr>
              <a:buSzPts val="1100"/>
              <a:buFont typeface="Arial"/>
              <a:buNone/>
            </a:pPr>
            <a:r>
              <a:rPr lang="en">
                <a:uFillTx/>
              </a:rPr>
              <a:t>Internal coherence</a:t>
            </a:r>
            <a:endParaRPr>
              <a:uFillTx/>
            </a:endParaRPr>
          </a:p>
          <a:p>
            <a:pPr algn="l" indent="0" lvl="0" marL="0" rtl="0">
              <a:lnSpc>
                <a:spcPct val="115000"/>
              </a:lnSpc>
              <a:spcBef>
                <a:spcPts val="1600"/>
              </a:spcBef>
              <a:spcAft>
                <a:spcPts val="0"/>
              </a:spcAft>
              <a:buClr>
                <a:srgbClr val="000000"/>
              </a:buClr>
              <a:buSzPts val="1100"/>
              <a:buFont typeface="Arial"/>
              <a:buNone/>
            </a:pPr>
            <a:r>
              <a:rPr lang="en">
                <a:solidFill>
                  <a:srgbClr val="00FFFF"/>
                </a:solidFill>
                <a:uFillTx/>
              </a:rPr>
              <a:t>Silhouette Coefficient</a:t>
            </a:r>
            <a:r>
              <a:rPr lang="en">
                <a:uFillTx/>
              </a:rPr>
              <a:t> -- measure of how far apart clusters are</a:t>
            </a:r>
            <a:endParaRPr>
              <a:uFillTx/>
            </a:endParaRPr>
          </a:p>
          <a:p>
            <a:pPr algn="l" indent="457200" lvl="0" marL="0" rtl="0">
              <a:lnSpc>
                <a:spcPct val="115000"/>
              </a:lnSpc>
              <a:spcBef>
                <a:spcPts val="1600"/>
              </a:spcBef>
              <a:spcAft>
                <a:spcPts val="0"/>
              </a:spcAft>
              <a:buSzPts val="1800"/>
              <a:buNone/>
            </a:pPr>
            <a:r>
              <a:rPr lang="en">
                <a:uFillTx/>
              </a:rPr>
              <a:t>High Silhouette Score = clusters are well separated</a:t>
            </a:r>
            <a:endParaRPr>
              <a:uFillTx/>
            </a:endParaRPr>
          </a:p>
          <a:p>
            <a:pPr algn="l" indent="457200" lvl="0" marL="0" rtl="0">
              <a:lnSpc>
                <a:spcPct val="115000"/>
              </a:lnSpc>
              <a:spcBef>
                <a:spcPts val="1600"/>
              </a:spcBef>
              <a:spcAft>
                <a:spcPts val="0"/>
              </a:spcAft>
              <a:buClr>
                <a:srgbClr val="000000"/>
              </a:buClr>
              <a:buSzPts val="1100"/>
              <a:buFont typeface="Arial"/>
              <a:buNone/>
            </a:pPr>
            <a:r>
              <a:rPr lang="en">
                <a:uFillTx/>
              </a:rPr>
              <a:t>External coherence</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 name="Shape 8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 name="Google Shape;81;p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Transformation: Density Estimation Visualization</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2" name="Google Shape;82;p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Have a set of measurements scattered throughout an area, want to create a smooth version that gives a general estimate for how likely it would be to observe a particular measurement in some area of space</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 name="Google Shape;83;p1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66533" y="2257360"/>
            <a:ext cx="5624224" cy="2753274"/>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0" name="Shape 38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1" name="Google Shape;381;p6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Problems with Inertia</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2" name="Google Shape;382;p6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3" name="Google Shape;383;p6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370401" y="918775"/>
            <a:ext cx="4311576" cy="4224724"/>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7" name="Shape 38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8" name="Google Shape;388;p6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Silhouette Coefficient</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9" name="Google Shape;389;p6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a:solidFill>
                  <a:srgbClr val="00FFFF"/>
                </a:solidFill>
                <a:uFillTx/>
              </a:rPr>
              <a:t>Cohesion:</a:t>
            </a:r>
            <a:r>
              <a:rPr lang="en">
                <a:uFillTx/>
              </a:rPr>
              <a:t> measures clustering effectiveness within a cluster. </a:t>
            </a:r>
            <a:endParaRPr>
              <a:uFillTx/>
            </a:endParaRPr>
          </a:p>
          <a:p>
            <a:pPr algn="l" indent="0" lvl="0" marL="0" rtl="0">
              <a:lnSpc>
                <a:spcPct val="115000"/>
              </a:lnSpc>
              <a:spcBef>
                <a:spcPts val="1600"/>
              </a:spcBef>
              <a:spcAft>
                <a:spcPts val="0"/>
              </a:spcAft>
              <a:buClr>
                <a:srgbClr val="000000"/>
              </a:buClr>
              <a:buSzPts val="1100"/>
              <a:buFont typeface="Arial"/>
              <a:buNone/>
            </a:pPr>
            <a:r>
              <a:rPr lang="en">
                <a:solidFill>
                  <a:srgbClr val="00FFFF"/>
                </a:solidFill>
                <a:uFillTx/>
              </a:rPr>
              <a:t>Separation:</a:t>
            </a:r>
            <a:r>
              <a:rPr lang="en">
                <a:uFillTx/>
              </a:rPr>
              <a:t> measures clustering effectiveness between clusters. </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0" name="Google Shape;390;p6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42900" y="2363513"/>
            <a:ext cx="6686550" cy="237172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4" name="Shape 39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5" name="Google Shape;395;p6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Silhouette Coefficient</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6" name="Google Shape;396;p6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uFillTx/>
              </a:rPr>
              <a:t>The silhouette coefficient combines the cohesion and the separation into a single metric. The silhouette coefficient for a single observation is calculated:</a:t>
            </a:r>
            <a:endParaRPr>
              <a:uFillTx/>
            </a:endParaRPr>
          </a:p>
          <a:p>
            <a:pPr algn="l" indent="0" lvl="0" marL="0" rtl="0">
              <a:lnSpc>
                <a:spcPct val="115000"/>
              </a:lnSpc>
              <a:spcBef>
                <a:spcPts val="1600"/>
              </a:spcBef>
              <a:spcAft>
                <a:spcPts val="0"/>
              </a:spcAft>
              <a:buClr>
                <a:srgbClr val="000000"/>
              </a:buClr>
              <a:buSzPts val="1100"/>
              <a:buFont typeface="Arial"/>
              <a:buNone/>
            </a:pPr>
            <a:r>
              <a:rPr>
                <a:uFillTx/>
              </a:rPr>
              <a:t/>
            </a:r>
            <a:endParaRPr>
              <a:uFillTx/>
            </a:endParaRPr>
          </a:p>
          <a:p>
            <a:pPr algn="l" indent="0" lvl="0" marL="0" rtl="0">
              <a:lnSpc>
                <a:spcPct val="115000"/>
              </a:lnSpc>
              <a:spcBef>
                <a:spcPts val="1600"/>
              </a:spcBef>
              <a:spcAft>
                <a:spcPts val="0"/>
              </a:spcAft>
              <a:buClr>
                <a:srgbClr val="000000"/>
              </a:buClr>
              <a:buSzPts val="1100"/>
              <a:buFont typeface="Arial"/>
              <a:buNone/>
            </a:pPr>
            <a:r>
              <a:rPr lang="en" sz="1400">
                <a:uFillTx/>
              </a:rPr>
              <a:t>a</a:t>
            </a:r>
            <a:r>
              <a:rPr baseline="-25000" lang="en" sz="1400">
                <a:uFillTx/>
              </a:rPr>
              <a:t>i</a:t>
            </a:r>
            <a:r>
              <a:rPr lang="en" sz="1400">
                <a:uFillTx/>
              </a:rPr>
              <a:t>= mean intra-cluster distance of the sample to others within the cluster (cohesion)</a:t>
            </a:r>
            <a:endParaRPr sz="1400">
              <a:uFillTx/>
            </a:endParaRPr>
          </a:p>
          <a:p>
            <a:pPr algn="l" indent="0" lvl="0" marL="0" rtl="0">
              <a:lnSpc>
                <a:spcPct val="115000"/>
              </a:lnSpc>
              <a:spcBef>
                <a:spcPts val="1600"/>
              </a:spcBef>
              <a:spcAft>
                <a:spcPts val="0"/>
              </a:spcAft>
              <a:buClr>
                <a:srgbClr val="000000"/>
              </a:buClr>
              <a:buSzPts val="1100"/>
              <a:buFont typeface="Arial"/>
              <a:buNone/>
            </a:pPr>
            <a:r>
              <a:rPr lang="en" sz="1400">
                <a:uFillTx/>
              </a:rPr>
              <a:t>b</a:t>
            </a:r>
            <a:r>
              <a:rPr baseline="-25000" lang="en" sz="1400">
                <a:uFillTx/>
              </a:rPr>
              <a:t>i</a:t>
            </a:r>
            <a:r>
              <a:rPr lang="en" sz="1400">
                <a:uFillTx/>
              </a:rPr>
              <a:t> = the mean nearest-cluster distance from the sample to those within the nearest non-assigned cluster (separation)</a:t>
            </a:r>
            <a:endParaRPr sz="1400">
              <a:uFillTx/>
            </a:endParaRPr>
          </a:p>
          <a:p>
            <a:pPr algn="l" indent="0" lvl="0" marL="0" rtl="0">
              <a:lnSpc>
                <a:spcPct val="115000"/>
              </a:lnSpc>
              <a:spcBef>
                <a:spcPts val="1600"/>
              </a:spcBef>
              <a:spcAft>
                <a:spcPts val="0"/>
              </a:spcAft>
              <a:buClr>
                <a:srgbClr val="000000"/>
              </a:buClr>
              <a:buSzPts val="1100"/>
              <a:buFont typeface="Arial"/>
              <a:buNone/>
            </a:pPr>
            <a:r>
              <a:rPr lang="en">
                <a:uFillTx/>
              </a:rPr>
              <a:t>The coefficient ranges from -1 to 1:</a:t>
            </a:r>
            <a:endParaRPr>
              <a:uFillTx/>
            </a:endParaRPr>
          </a:p>
          <a:p>
            <a:pPr algn="l" indent="457200" lvl="0" marL="0" rtl="0">
              <a:lnSpc>
                <a:spcPct val="115000"/>
              </a:lnSpc>
              <a:spcBef>
                <a:spcPts val="1600"/>
              </a:spcBef>
              <a:spcAft>
                <a:spcPts val="0"/>
              </a:spcAft>
              <a:buClr>
                <a:srgbClr val="000000"/>
              </a:buClr>
              <a:buSzPts val="1100"/>
              <a:buFont typeface="Arial"/>
              <a:buNone/>
            </a:pPr>
            <a:r>
              <a:rPr lang="en" sz="1400">
                <a:uFillTx/>
              </a:rPr>
              <a:t>A score of 1 indicates the maximum cohesion and separation of clusters.</a:t>
            </a:r>
            <a:endParaRPr sz="1400">
              <a:uFillTx/>
            </a:endParaRPr>
          </a:p>
          <a:p>
            <a:pPr algn="l" indent="457200" lvl="0" marL="0" rtl="0">
              <a:lnSpc>
                <a:spcPct val="115000"/>
              </a:lnSpc>
              <a:spcBef>
                <a:spcPts val="1600"/>
              </a:spcBef>
              <a:spcAft>
                <a:spcPts val="0"/>
              </a:spcAft>
              <a:buClr>
                <a:srgbClr val="000000"/>
              </a:buClr>
              <a:buSzPts val="1100"/>
              <a:buFont typeface="Arial"/>
              <a:buNone/>
            </a:pPr>
            <a:r>
              <a:rPr lang="en" sz="1400">
                <a:uFillTx/>
              </a:rPr>
              <a:t>A score of -1 indicates the minimum cohesion and separation of clusters.</a:t>
            </a:r>
            <a:endParaRPr sz="1400">
              <a:uFillTx/>
            </a:endParaRPr>
          </a:p>
          <a:p>
            <a:pPr algn="l" indent="0" lvl="0" marL="0" rtl="0">
              <a:lnSpc>
                <a:spcPct val="115000"/>
              </a:lnSpc>
              <a:spcBef>
                <a:spcPts val="160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97" name="Google Shape;397;p6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47200" y="1872850"/>
            <a:ext cx="1885950" cy="5287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1" name="Shape 40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2" name="Google Shape;402;p6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3" name="Google Shape;403;p6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4" name="Google Shape;404;p6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52513" y="147638"/>
            <a:ext cx="7038975" cy="484822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8" name="Shape 40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09" name="Google Shape;409;p6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Interpreting the silhouette coefficient</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0" name="Google Shape;410;p6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Clr>
                <a:srgbClr val="000000"/>
              </a:buClr>
              <a:buSzPts val="1100"/>
              <a:buFont typeface="Arial"/>
              <a:buNone/>
            </a:pPr>
            <a:r>
              <a:rPr lang="en">
                <a:uFillTx/>
              </a:rPr>
              <a:t>When you calculate the silhouette score using </a:t>
            </a:r>
            <a:r>
              <a:rPr lang="en">
                <a:uFillTx/>
                <a:latin typeface="Roboto Mono"/>
                <a:ea typeface="Roboto Mono"/>
                <a:cs typeface="Roboto Mono"/>
                <a:sym typeface="Roboto Mono"/>
              </a:rPr>
              <a:t>sklearn</a:t>
            </a:r>
            <a:r>
              <a:rPr lang="en">
                <a:uFillTx/>
              </a:rPr>
              <a:t> you get out a single number. This is the average silhouette score for all of the individual observations.</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In general, we want separation to be high and cohesion to be low. This corresponds to a value of SC close to +1.</a:t>
            </a:r>
            <a:endParaRPr>
              <a:uFillTx/>
            </a:endParaRPr>
          </a:p>
          <a:p>
            <a:pPr algn="l" indent="0" lvl="0" marL="0" rtl="0">
              <a:lnSpc>
                <a:spcPct val="115000"/>
              </a:lnSpc>
              <a:spcBef>
                <a:spcPts val="1600"/>
              </a:spcBef>
              <a:spcAft>
                <a:spcPts val="0"/>
              </a:spcAft>
              <a:buClr>
                <a:srgbClr val="000000"/>
              </a:buClr>
              <a:buSzPts val="1100"/>
              <a:buFont typeface="Arial"/>
              <a:buNone/>
            </a:pPr>
            <a:r>
              <a:rPr lang="en">
                <a:uFillTx/>
              </a:rPr>
              <a:t>A negative silhouette coefficient means the cluster radius is larger than the space between clusters, and thus clusters overlap. Another way to think about this is that negative values indicate that non-assigned clusters are more similar than the assigned cluster.</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4" name="Shape 41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5" name="Google Shape;415;p6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Silhouette plots</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6" name="Google Shape;416;p6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a:uFillTx/>
              </a:rPr>
              <a:t>Evaluating how the silhouette changes different numbers of K can give you a rough sense of the quality for K clusters in terms in cohesion and separation.</a:t>
            </a:r>
            <a:endParaRPr>
              <a:uFillTx/>
            </a:endParaRPr>
          </a:p>
          <a:p>
            <a:pPr algn="l" indent="0" lvl="0" marL="0" rtl="0">
              <a:lnSpc>
                <a:spcPct val="115000"/>
              </a:lnSpc>
              <a:spcBef>
                <a:spcPts val="1600"/>
              </a:spcBef>
              <a:spcAft>
                <a:spcPts val="0"/>
              </a:spcAft>
              <a:buSzPts val="1800"/>
              <a:buNone/>
            </a:pPr>
            <a:r>
              <a:rPr lang="en">
                <a:uFillTx/>
              </a:rPr>
              <a:t>Remember that we have a silhouette of 0 if cohesion = separation. Ideally, we want separation &gt;&gt; cohesion because we want that sample to be distinct and different to samples in other groups but really similar to samples in its group. </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17" name="Google Shape;417;p6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861325" y="3107050"/>
            <a:ext cx="4749476" cy="167852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1" name="Shape 42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2" name="Google Shape;422;p6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Interpreting Silhouette Plots (K = 2)</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3" name="Google Shape;423;p6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4" name="Google Shape;424;p6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2400" y="1152475"/>
            <a:ext cx="8613450" cy="33496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8" name="Shape 42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29" name="Google Shape;429;p6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Interpreting Silhouette Plots (K=3)</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0" name="Google Shape;430;p6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1" name="Google Shape;431;p6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84054" y="1017725"/>
            <a:ext cx="8959946" cy="348442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5" name="Shape 43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6" name="Google Shape;436;p7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Interpreting Silhouette Plots (K=4)</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7" name="Google Shape;437;p7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38" name="Google Shape;438;p7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1098550"/>
            <a:ext cx="9144000" cy="35560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2" name="Shape 44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3" name="Google Shape;443;p7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Interpreting Silhouette Plots (K=5)</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4" name="Google Shape;444;p7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5" name="Google Shape;445;p7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1327150"/>
            <a:ext cx="9144000" cy="35560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 name="Shape 8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 name="Google Shape;88;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Density Estimation Example</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9" name="Google Shape;89;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 name="Google Shape;90;p1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5239" y="1239875"/>
            <a:ext cx="7713525" cy="32416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49" name="Shape 44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0" name="Google Shape;450;p7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Interpreting Silhouette Plots (K=6)</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1" name="Google Shape;451;p7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2" name="Google Shape;452;p7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1250950"/>
            <a:ext cx="9144000" cy="35560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6" name="Shape 45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7" name="Google Shape;457;p7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lang="en">
                <a:uFillTx/>
              </a:rPr>
              <a:t>Elbow Method (choosing K)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58" name="Google Shape;458;p7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SzPts val="1800"/>
              <a:buNone/>
            </a:pPr>
            <a:r>
              <a:rPr lang="en">
                <a:uFillTx/>
              </a:rPr>
              <a:t>Plot inertia (aka distortion) vs. the K number of clusters to get an idea of what the optimal number of clusters would be for the dataset. </a:t>
            </a:r>
            <a:endParaRPr>
              <a:uFillTx/>
            </a:endParaRPr>
          </a:p>
          <a:p>
            <a:pPr algn="l" indent="0" lvl="0" marL="0" rtl="0">
              <a:lnSpc>
                <a:spcPct val="115000"/>
              </a:lnSpc>
              <a:spcBef>
                <a:spcPts val="1600"/>
              </a:spcBef>
              <a:spcAft>
                <a:spcPts val="0"/>
              </a:spcAft>
              <a:buSzPts val="1800"/>
              <a:buNone/>
            </a:pPr>
            <a:r>
              <a:rPr lang="en">
                <a:uFillTx/>
              </a:rPr>
              <a:t>Elbow method: look for the K where the inertia has an "elbow": the point where decreases in inertia are considerably more marginal than for previous increases in K.</a:t>
            </a:r>
            <a:endParaRPr>
              <a:uFillTx/>
            </a:endParaRPr>
          </a:p>
          <a:p>
            <a:pPr algn="l" indent="0" lvl="0" marL="0" rtl="0">
              <a:lnSpc>
                <a:spcPct val="115000"/>
              </a:lnSpc>
              <a:spcBef>
                <a:spcPts val="1600"/>
              </a:spcBef>
              <a:spcAft>
                <a:spcPts val="1600"/>
              </a:spcAft>
              <a:buSzPts val="1800"/>
              <a:buNone/>
            </a:pPr>
            <a:r>
              <a:rPr>
                <a:uFillTx/>
              </a:rP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2" name="Shape 46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3" name="Google Shape;463;p7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00000"/>
              </a:lnSpc>
              <a:spcBef>
                <a:spcPts val="0"/>
              </a:spcBef>
              <a:spcAft>
                <a:spcPts val="0"/>
              </a:spcAft>
              <a:buSzPts val="2800"/>
              <a:buNone/>
            </a:pPr>
            <a:r>
              <a:rPr>
                <a:uFillTx/>
              </a:rPr>
              <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4" name="Google Shape;464;p7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SzPts val="1800"/>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65" name="Google Shape;465;p7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609725" y="371475"/>
            <a:ext cx="6229350" cy="470535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4" name="Shape 9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5" name="Google Shape;95;p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Clr>
                <a:srgbClr val="000000"/>
              </a:buClr>
              <a:buSzPts val="1100"/>
              <a:buFont typeface="Arial"/>
              <a:buNone/>
            </a:pPr>
            <a:r>
              <a:rPr lang="en">
                <a:uFillTx/>
              </a:rPr>
              <a:t>Density Estimation Example</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6" name="Google Shape;96;p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7" name="Google Shape;97;p1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0477" y="1206275"/>
            <a:ext cx="8305624" cy="336260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1" name="Shape 10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2" name="Google Shape;102;p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Density Estimation</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3" name="Google Shape;103;p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42900" lvl="0" marL="457200" rtl="0">
              <a:spcBef>
                <a:spcPts val="0"/>
              </a:spcBef>
              <a:spcAft>
                <a:spcPts val="0"/>
              </a:spcAft>
              <a:buSzPts val="1800"/>
              <a:buChar char="●"/>
            </a:pPr>
            <a:r>
              <a:rPr lang="en">
                <a:uFillTx/>
              </a:rPr>
              <a:t>Can be used to provide features for classification or regression</a:t>
            </a:r>
            <a:endParaRPr>
              <a:uFillTx/>
            </a:endParaRPr>
          </a:p>
          <a:p>
            <a:pPr algn="l" indent="-342900" lvl="0" marL="457200" rtl="0">
              <a:spcBef>
                <a:spcPts val="0"/>
              </a:spcBef>
              <a:spcAft>
                <a:spcPts val="0"/>
              </a:spcAft>
              <a:buSzPts val="1800"/>
              <a:buChar char="●"/>
            </a:pPr>
            <a:r>
              <a:rPr lang="en">
                <a:uFillTx/>
              </a:rPr>
              <a:t>Calculates a continuous probability density over the feature space, given a set of discrete samples in that feature space</a:t>
            </a:r>
            <a:endParaRPr>
              <a:uFillTx/>
            </a:endParaRPr>
          </a:p>
          <a:p>
            <a:pPr algn="l" indent="0" lvl="0" marL="0" rtl="0">
              <a:spcBef>
                <a:spcPts val="0"/>
              </a:spcBef>
              <a:spcAft>
                <a:spcPts val="0"/>
              </a:spcAft>
              <a:buClr>
                <a:srgbClr val="000000"/>
              </a:buClr>
              <a:buSzPts val="1100"/>
              <a:buFont typeface="Arial"/>
              <a:buNone/>
            </a:pPr>
            <a:r>
              <a:rPr>
                <a:uFillTx/>
              </a:rPr>
              <a:t/>
            </a:r>
            <a:endParaRPr>
              <a:uFillTx/>
            </a:endParaRPr>
          </a:p>
          <a:p>
            <a:pPr algn="l" indent="0" lvl="0" marL="0" rtl="0">
              <a:spcBef>
                <a:spcPts val="0"/>
              </a:spcBef>
              <a:spcAft>
                <a:spcPts val="0"/>
              </a:spcAft>
              <a:buClr>
                <a:srgbClr val="000000"/>
              </a:buClr>
              <a:buSzPts val="1100"/>
              <a:buFont typeface="Arial"/>
              <a:buNone/>
            </a:pPr>
            <a:r>
              <a:rPr>
                <a:uFillTx/>
              </a:rPr>
              <a:t/>
            </a:r>
            <a:endParaRPr>
              <a:uFillTx/>
            </a:endParaRPr>
          </a:p>
          <a:p>
            <a:pPr algn="l" indent="0" lvl="0" marL="0" rtl="0">
              <a:spcBef>
                <a:spcPts val="0"/>
              </a:spcBef>
              <a:spcAft>
                <a:spcPts val="0"/>
              </a:spcAft>
              <a:buClr>
                <a:srgbClr val="000000"/>
              </a:buClr>
              <a:buSzPts val="1100"/>
              <a:buFont typeface="Arial"/>
              <a:buNone/>
            </a:pPr>
            <a:r>
              <a:rPr>
                <a:uFillTx/>
              </a:rPr>
              <a:t/>
            </a:r>
            <a:endParaRPr>
              <a:uFillTx/>
            </a:endParaRPr>
          </a:p>
          <a:p>
            <a:pPr algn="l" indent="0" lvl="0" marL="0" rtl="0">
              <a:spcBef>
                <a:spcPts val="0"/>
              </a:spcBef>
              <a:spcAft>
                <a:spcPts val="0"/>
              </a:spcAft>
              <a:buClr>
                <a:srgbClr val="000000"/>
              </a:buClr>
              <a:buSzPts val="1100"/>
              <a:buFont typeface="Arial"/>
              <a:buNone/>
            </a:pPr>
            <a:r>
              <a:rPr>
                <a:uFillTx/>
              </a:rPr>
              <a:t/>
            </a:r>
            <a:endParaRPr>
              <a:uFillTx/>
            </a:endParaRPr>
          </a:p>
          <a:p>
            <a:pPr algn="l" indent="0" lvl="0" marL="0" rtl="0">
              <a:spcBef>
                <a:spcPts val="0"/>
              </a:spcBef>
              <a:spcAft>
                <a:spcPts val="0"/>
              </a:spcAft>
              <a:buNone/>
            </a:pPr>
            <a:r>
              <a:rPr>
                <a:uFillTx/>
              </a:rPr>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4" name="Google Shape;104;p20"/>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432099" y="2343575"/>
            <a:ext cx="4795850" cy="262207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8" name="Shape 10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9" name="Google Shape;109;p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
                <a:uFillTx/>
              </a:rPr>
              <a:t>Transformation: Dimensionality Reduction</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0" name="Google Shape;110;p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40923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42900" lvl="0" marL="457200" rtl="0">
              <a:spcBef>
                <a:spcPts val="0"/>
              </a:spcBef>
              <a:spcAft>
                <a:spcPts val="0"/>
              </a:spcAft>
              <a:buSzPts val="1800"/>
              <a:buChar char="●"/>
            </a:pPr>
            <a:r>
              <a:rPr lang="en">
                <a:uFillTx/>
              </a:rPr>
              <a:t>Find an approximate version of the dataset with less features</a:t>
            </a:r>
            <a:endParaRPr>
              <a:uFillTx/>
            </a:endParaRPr>
          </a:p>
          <a:p>
            <a:pPr algn="l" indent="-342900" lvl="0" marL="457200" rtl="0">
              <a:spcBef>
                <a:spcPts val="0"/>
              </a:spcBef>
              <a:spcAft>
                <a:spcPts val="0"/>
              </a:spcAft>
              <a:buSzPts val="1800"/>
              <a:buChar char="●"/>
            </a:pPr>
            <a:r>
              <a:rPr lang="en">
                <a:uFillTx/>
              </a:rPr>
              <a:t>Used for exploring or visualizing a dataset to understand groupings or relationships</a:t>
            </a:r>
            <a:endParaRPr>
              <a:uFillTx/>
            </a:endParaRPr>
          </a:p>
          <a:p>
            <a:pPr algn="l" indent="-342900" lvl="0" marL="457200" rtl="0">
              <a:spcBef>
                <a:spcPts val="0"/>
              </a:spcBef>
              <a:spcAft>
                <a:spcPts val="0"/>
              </a:spcAft>
              <a:buSzPts val="1800"/>
              <a:buChar char="●"/>
            </a:pPr>
            <a:r>
              <a:rPr lang="en">
                <a:uFillTx/>
              </a:rPr>
              <a:t>Often visualized as a 2-D scatterplot</a:t>
            </a:r>
            <a:endParaRPr>
              <a:uFillTx/>
            </a:endParaRPr>
          </a:p>
          <a:p>
            <a:pPr algn="l" indent="-342900" lvl="0" marL="457200" rtl="0">
              <a:spcBef>
                <a:spcPts val="0"/>
              </a:spcBef>
              <a:spcAft>
                <a:spcPts val="0"/>
              </a:spcAft>
              <a:buSzPts val="1800"/>
              <a:buChar char="●"/>
            </a:pPr>
            <a:r>
              <a:rPr lang="en">
                <a:uFillTx/>
              </a:rPr>
              <a:t>Also used for compression and finding features for supervised learning</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1" name="Google Shape;111;p2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32523" y="1266413"/>
            <a:ext cx="4291025" cy="3188525"/>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theme/theme1.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extraClrSchemeLst/>
</a:theme>
</file>

<file path=ppt/theme/theme2.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extraClrSchemeLst/>
</a:theme>
</file>